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302" r:id="rId3"/>
    <p:sldId id="257" r:id="rId4"/>
    <p:sldId id="258" r:id="rId5"/>
    <p:sldId id="265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E47"/>
    <a:srgbClr val="2B3C19"/>
    <a:srgbClr val="3BA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3617" autoAdjust="0"/>
  </p:normalViewPr>
  <p:slideViewPr>
    <p:cSldViewPr snapToGrid="0">
      <p:cViewPr varScale="1">
        <p:scale>
          <a:sx n="106" d="100"/>
          <a:sy n="106" d="100"/>
        </p:scale>
        <p:origin x="792" y="108"/>
      </p:cViewPr>
      <p:guideLst>
        <p:guide orient="horz" pos="2160"/>
        <p:guide pos="3840"/>
        <p:guide pos="325"/>
        <p:guide pos="7355"/>
        <p:guide orient="horz" pos="3974"/>
        <p:guide orient="horz" pos="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Beach</c:v>
                </c:pt>
              </c:strCache>
            </c:strRef>
          </c:tx>
          <c:spPr>
            <a:solidFill>
              <a:srgbClr val="FFC00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0.35</c:v>
                </c:pt>
                <c:pt idx="1">
                  <c:v>0.15</c:v>
                </c:pt>
                <c:pt idx="2">
                  <c:v>0.27</c:v>
                </c:pt>
                <c:pt idx="3">
                  <c:v>0.63</c:v>
                </c:pt>
                <c:pt idx="4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EB-4C67-BA30-4CF91FAC21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Mountain</c:v>
                </c:pt>
              </c:strCache>
            </c:strRef>
          </c:tx>
          <c:spPr>
            <a:solidFill>
              <a:srgbClr val="0070C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0.52</c:v>
                </c:pt>
                <c:pt idx="1">
                  <c:v>0.18</c:v>
                </c:pt>
                <c:pt idx="2">
                  <c:v>0.19</c:v>
                </c:pt>
                <c:pt idx="3">
                  <c:v>0.27</c:v>
                </c:pt>
                <c:pt idx="4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EB-4C67-BA30-4CF91FAC212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City</c:v>
                </c:pt>
              </c:strCache>
            </c:strRef>
          </c:tx>
          <c:spPr>
            <a:solidFill>
              <a:srgbClr val="00206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Sheet1!$D$2:$D$6</c:f>
              <c:numCache>
                <c:formatCode>0%</c:formatCode>
                <c:ptCount val="5"/>
                <c:pt idx="0">
                  <c:v>0.13</c:v>
                </c:pt>
                <c:pt idx="1">
                  <c:v>0.67</c:v>
                </c:pt>
                <c:pt idx="2">
                  <c:v>0.54</c:v>
                </c:pt>
                <c:pt idx="3">
                  <c:v>0.1</c:v>
                </c:pt>
                <c:pt idx="4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EB-4C67-BA30-4CF91FAC21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1651717728"/>
        <c:axId val="1651708160"/>
      </c:barChart>
      <c:catAx>
        <c:axId val="16517177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rgbClr val="FFC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af-ZA"/>
          </a:p>
        </c:txPr>
        <c:crossAx val="1651708160"/>
        <c:crosses val="autoZero"/>
        <c:auto val="1"/>
        <c:lblAlgn val="ctr"/>
        <c:lblOffset val="100"/>
        <c:noMultiLvlLbl val="0"/>
      </c:catAx>
      <c:valAx>
        <c:axId val="1651708160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af-ZA"/>
          </a:p>
        </c:txPr>
        <c:crossAx val="1651717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424864210680126"/>
          <c:y val="0.92835800788315148"/>
          <c:w val="0.61150271578639748"/>
          <c:h val="5.53990592314961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af-Z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af-Z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52151-A028-4443-8792-E2411296B5F2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99C60-D491-4F41-8FBE-1E35EFEC1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5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lainpictures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green1983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ravel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50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44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2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Alain </a:t>
            </a:r>
            <a:r>
              <a:rPr lang="en-US" dirty="0" err="1">
                <a:hlinkClick r:id="rId3"/>
              </a:rPr>
              <a:t>Gehri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35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16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Paul Green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93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A7D20-D406-CE95-C038-E2B91B175C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FEAFA-E35C-278D-AB04-003FF633F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007C7-D0B9-89EC-6DC9-A490570DC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84779-7DDB-6E99-0940-995E015A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B842D-1070-73C7-EB94-7B102EAE9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9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C283-213E-35A4-5C9F-C6F641FD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435F4-8346-589F-31D9-A309F9047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90F2C-61A7-E92D-5485-BFA6FA595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E59DF-64BB-5993-B2A9-A1D080EE5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AE7EE-6815-D770-5383-1E11E482B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5DE724-503A-9571-261D-9315150CE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B7B6F9-C74C-741A-E778-0482B3029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96CB4-1CB8-C6D2-E9DA-F140FD3D7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8B236-3595-89C8-B787-212523D8A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1499B-BD56-2B1D-2129-B925E56B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6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3BF4E-7DFF-42F4-9955-AA0AC297C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3C7B3-54D1-FC48-14DC-5491373E8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0A75F-D04B-FDDD-8C94-C5A182003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BBC00-92C8-A326-83DF-D94606957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475E5-1736-CACB-BCA2-557611C1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03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485C-4463-D7BB-673A-48404343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64F6-3F4F-1B36-7A84-281DC5808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E5B06-F16C-4BE6-587B-A8D2427EC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0BB8F-6786-5452-6B70-FAB02AFC4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4DD52-6B98-5B18-D252-FD5261B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91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3EB2-DDA4-87BE-5593-81EC00C10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C2064-FEF9-86E7-F8A6-E20A9999EA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6E9DD-6667-3473-8DC2-8CF856C54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05758-0257-67B3-D56F-66AF90FCE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1CB1C9-4647-F62D-BDC2-0338FD51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A9ECDD-FD93-BEB9-86F9-2EAC22CF6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4706A-DEBA-BBE5-4F9F-B1343988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FCF39-577E-E138-FAD2-6B21D81CD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50D1B0-44C0-52ED-D041-ADE7DF8AA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BF51C6-786C-46C2-3108-F201A4A60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DEE6A-6BC9-6BC6-215D-E9CA658964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43410-6C40-33DD-2EBA-6FB055A8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E16E32-D137-4D7B-D25F-4D79E2989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3C536F-B7DA-C2E2-B679-D16C0B41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0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45ECF-449F-1A29-44B8-06BB0794A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23EE38-559D-2147-F8DC-F428BAFE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087D7B-2995-688E-DF2F-521266154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8F8FF-F898-F6DB-6FF0-FE573C56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42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D3DE7C-2D6F-670F-E291-D176314F4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5E9F89-B18E-5CFD-9346-2B6F5366E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7B4198-2A8F-9FAF-9F2C-6D34E2EF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2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222ED-E7D5-79D0-2955-F309563A2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7D6C7-2A98-239F-2AB3-5A1CC1FC8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71643-7E33-FC97-CAE4-B2C049DD59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475BE-085D-5E2F-BCE0-9AE61B87C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013A4-341E-C414-6837-35732BA2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20349-1238-838E-E290-13D0F400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67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81F4A-AFCF-F54E-C009-C3DD665B9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997F9E-CC4B-7B99-CDA9-87CD0C0C35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0311D-76E8-7F4C-CCAF-C12906B5D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7D1B-579A-D564-4D52-CAB81DC2E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50AD6-7E36-A060-FA56-E274C8371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C9F5C-A5DC-F112-BBAD-ED1F73301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DCFDD2-92E6-71DA-C3FD-CA41E9234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E74A5-CEF8-280B-BADC-FF6A83DFF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49C3B-CE34-E794-906D-C28FAE422E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874C2-9804-49C7-BF0E-7A519BA69DAC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EED67-FC83-9C7C-EEC8-A0B45170FE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C79E-748D-C6A4-B1F8-81943BD0D7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id="{F4030F44-FD18-242E-5C4B-5ADC1219E5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88" b="216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51" name="Group 350">
            <a:extLst>
              <a:ext uri="{FF2B5EF4-FFF2-40B4-BE49-F238E27FC236}">
                <a16:creationId xmlns:a16="http://schemas.microsoft.com/office/drawing/2014/main" id="{1473DE91-9D65-7439-E4B1-1745FFDD0B7A}"/>
              </a:ext>
            </a:extLst>
          </p:cNvPr>
          <p:cNvGrpSpPr/>
          <p:nvPr/>
        </p:nvGrpSpPr>
        <p:grpSpPr>
          <a:xfrm flipH="1"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BCAD4A02-28A4-54CF-B384-812CC504D98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BD34AD6-A2FA-344A-CA38-0EB27C9CD227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DFDCC7C-DF7B-3767-424F-4655788E7710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EE100725-4D61-82AF-EACD-BB72C15F6D19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DBFA9E9-A25E-6AE6-9495-ED7EB77C3F46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C138E687-1B89-50C1-68FC-E1D24A64B121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B09C4A1-3EC9-CD84-3A32-CA9E539AC828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9C839EB-725F-7D37-DA09-B218BE76825F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6" name="Graphic 145" descr="A pond with koi fish and water lilies">
              <a:extLst>
                <a:ext uri="{FF2B5EF4-FFF2-40B4-BE49-F238E27FC236}">
                  <a16:creationId xmlns:a16="http://schemas.microsoft.com/office/drawing/2014/main" id="{B30F2C32-D8C8-A524-82C3-F120A4D2B759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0D903AAD-D248-4B54-ED55-FFD985F0DE80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50B6FB8E-CCD3-9843-D3C3-571A4DB992B8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Graphic 145" descr="A pond with koi fish and water lilies">
              <a:extLst>
                <a:ext uri="{FF2B5EF4-FFF2-40B4-BE49-F238E27FC236}">
                  <a16:creationId xmlns:a16="http://schemas.microsoft.com/office/drawing/2014/main" id="{B9D9CABD-3424-F6F0-F126-41E89920BD08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D0F4DCF-57C2-67A8-BD01-BCD93C49E1BC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FB1AFED4-10F9-0237-EE9B-CF431A35B256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6266A39-91B3-B7A0-6947-A3A1BAD5D77E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202F3FD-DACA-D9FC-FF9A-49764E9B6947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3ABBE31-E837-70FD-C901-82729A5D8060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090D09-4D6A-F88A-D281-E740247AC49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6BAE13D-D60F-9857-DB1A-79E0B4BCAC0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CC72BE81-26FD-493A-E33B-F79CFCB5F81B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409B476-6407-ED9D-416F-D9A803AACC42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3EA9A45A-C797-EC40-C310-34053ABE7598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0" name="Graphic 145" descr="A pond with koi fish and water lilies">
              <a:extLst>
                <a:ext uri="{FF2B5EF4-FFF2-40B4-BE49-F238E27FC236}">
                  <a16:creationId xmlns:a16="http://schemas.microsoft.com/office/drawing/2014/main" id="{A79E1545-7C92-77AD-685A-6194B6CB44F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EE5C4FF-F17F-DD5E-4128-729AEEAA25EE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AAB6EFD6-C60E-A58D-D4D4-CB6F68FEDFC6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3" name="Graphic 145" descr="A pond with koi fish and water lilies">
              <a:extLst>
                <a:ext uri="{FF2B5EF4-FFF2-40B4-BE49-F238E27FC236}">
                  <a16:creationId xmlns:a16="http://schemas.microsoft.com/office/drawing/2014/main" id="{4F957160-2B72-FE4E-A29E-98084DE7FF4F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5237BD17-746D-D835-9C7A-6BC558AFF38A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B8788024-AF2D-2AAA-4EDE-16B440472386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6" name="Graphic 145" descr="A pond with koi fish and water lilies">
              <a:extLst>
                <a:ext uri="{FF2B5EF4-FFF2-40B4-BE49-F238E27FC236}">
                  <a16:creationId xmlns:a16="http://schemas.microsoft.com/office/drawing/2014/main" id="{7BC16A03-B5FB-FA97-CEAB-32D898755ADF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5DBEBC77-AC31-43CC-5915-BB9FF1AED287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BFCBC98-71EF-AD83-86BA-56D279AC486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12E9C8C-53B5-413F-5D5A-2B912841886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0" name="Graphic 145" descr="A pond with koi fish and water lilies">
              <a:extLst>
                <a:ext uri="{FF2B5EF4-FFF2-40B4-BE49-F238E27FC236}">
                  <a16:creationId xmlns:a16="http://schemas.microsoft.com/office/drawing/2014/main" id="{C5A3A81A-693E-8B90-2BA8-6E14CC84D460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C6160AA1-CA79-FEAA-40C6-9174AEC33436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AB1EF165-87C3-72B2-27EB-8306B44732C0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F7AEF28-AD6F-65F7-6586-0C88D4A168CB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Graphic 145" descr="A pond with koi fish and water lilies">
              <a:extLst>
                <a:ext uri="{FF2B5EF4-FFF2-40B4-BE49-F238E27FC236}">
                  <a16:creationId xmlns:a16="http://schemas.microsoft.com/office/drawing/2014/main" id="{FDDA0619-C2C4-5B29-04C1-EF7ACD1DDED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19A7EAAF-2CDC-BF2D-46CD-821B10D59681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8D27232-8F6A-734D-589F-DAB8579062CE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7" name="Graphic 145" descr="A pond with koi fish and water lilies">
                <a:extLst>
                  <a:ext uri="{FF2B5EF4-FFF2-40B4-BE49-F238E27FC236}">
                    <a16:creationId xmlns:a16="http://schemas.microsoft.com/office/drawing/2014/main" id="{F8F4227A-93A1-9012-56BA-D1BD9CACE89B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11A228AB-2096-618E-E43A-3C24A451355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F3B7860A-2FF7-DFF3-E547-79366EB2E884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F4494C5E-1B6E-3066-7890-6DECD8238526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1" name="Graphic 145" descr="A pond with koi fish and water lilies">
              <a:extLst>
                <a:ext uri="{FF2B5EF4-FFF2-40B4-BE49-F238E27FC236}">
                  <a16:creationId xmlns:a16="http://schemas.microsoft.com/office/drawing/2014/main" id="{0153EAF4-308F-C291-16AF-AEBD9BABDD66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192" name="Graphic 145" descr="A pond with koi fish and water lilies">
                <a:extLst>
                  <a:ext uri="{FF2B5EF4-FFF2-40B4-BE49-F238E27FC236}">
                    <a16:creationId xmlns:a16="http://schemas.microsoft.com/office/drawing/2014/main" id="{59650BF0-79B4-C395-B248-F3FA4DBD579A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46D00BB7-70A3-EE52-FCD7-5334239AA33A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F6CD6B3F-E5C8-6B43-3D61-F5973567FC9C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5" name="Graphic 145" descr="A pond with koi fish and water lilies">
                <a:extLst>
                  <a:ext uri="{FF2B5EF4-FFF2-40B4-BE49-F238E27FC236}">
                    <a16:creationId xmlns:a16="http://schemas.microsoft.com/office/drawing/2014/main" id="{6CA908AF-BF63-47AC-FF31-3D7813AE21A4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BE1E66A2-577A-91D6-AA00-42CF9D3B9A58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806E7D57-3200-687C-35C5-B1B224F68224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8" name="Graphic 145" descr="A pond with koi fish and water lilies">
              <a:extLst>
                <a:ext uri="{FF2B5EF4-FFF2-40B4-BE49-F238E27FC236}">
                  <a16:creationId xmlns:a16="http://schemas.microsoft.com/office/drawing/2014/main" id="{2EE3863F-BB21-C8F1-BB9C-97CEA75D385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2DFC320C-9FA8-B259-DE70-EA0A70F32CE9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715D86A3-C0CB-D500-671E-4ABDF51356A4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1" name="Graphic 145" descr="A pond with koi fish and water lilies">
              <a:extLst>
                <a:ext uri="{FF2B5EF4-FFF2-40B4-BE49-F238E27FC236}">
                  <a16:creationId xmlns:a16="http://schemas.microsoft.com/office/drawing/2014/main" id="{75593A87-4EDA-57EB-37B5-BEC6F54ED152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641096A-71CA-E93B-F5D1-AFFE2ABDADCE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8F289E4-0816-144B-29D5-19F0861CCE7F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Graphic 145" descr="A pond with koi fish and water lilies">
              <a:extLst>
                <a:ext uri="{FF2B5EF4-FFF2-40B4-BE49-F238E27FC236}">
                  <a16:creationId xmlns:a16="http://schemas.microsoft.com/office/drawing/2014/main" id="{CEE589F2-8FD6-1DF8-279A-CE59A7E3E9A7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1FDF3902-0DAA-061F-FC6B-848482BBC21A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F59767E-69BA-45A9-B073-637414CB56B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Graphic 145" descr="A pond with koi fish and water lilies">
              <a:extLst>
                <a:ext uri="{FF2B5EF4-FFF2-40B4-BE49-F238E27FC236}">
                  <a16:creationId xmlns:a16="http://schemas.microsoft.com/office/drawing/2014/main" id="{785B5225-E8F9-5910-14FE-F44A93903CB0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DB1C21E-6C2C-C8A1-320E-47D738BFC10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F71B56A4-853C-36A3-534E-E955D7F791A1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Graphic 145" descr="A pond with koi fish and water lilies">
              <a:extLst>
                <a:ext uri="{FF2B5EF4-FFF2-40B4-BE49-F238E27FC236}">
                  <a16:creationId xmlns:a16="http://schemas.microsoft.com/office/drawing/2014/main" id="{F18A97EC-2BAB-9230-B9AC-4124D6BBFFB5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8726454-DECC-90BD-F7B6-BFA59351E9AA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51C18833-9E36-4C47-82DA-453E174E19D2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6FCB67C4-77EB-49C2-84FB-0E6267E5AD8C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Graphic 145" descr="A pond with koi fish and water lilies">
              <a:extLst>
                <a:ext uri="{FF2B5EF4-FFF2-40B4-BE49-F238E27FC236}">
                  <a16:creationId xmlns:a16="http://schemas.microsoft.com/office/drawing/2014/main" id="{934337F9-2FF8-F1EB-D18D-37505D0F4E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15" name="Graphic 145" descr="A pond with koi fish and water lilies">
                <a:extLst>
                  <a:ext uri="{FF2B5EF4-FFF2-40B4-BE49-F238E27FC236}">
                    <a16:creationId xmlns:a16="http://schemas.microsoft.com/office/drawing/2014/main" id="{A9874082-43F4-9454-F362-7545F677809B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66FE33B3-F4AD-9AC4-EE47-7B1F3FDCD540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8848F40A-25EB-FAF6-6808-0D6150A0961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4C5B6A0-675F-3A51-EB31-6AC8F948A9E2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id="{39CAB430-D914-5D07-7E1F-9A0226FE3308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33A5E9FD-9BCD-BB1F-DA05-4531ABD0C2E5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91D39AF5-D2D0-9003-4C0B-AA0B5E461903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2" name="Graphic 145" descr="A pond with koi fish and water lilies">
                <a:extLst>
                  <a:ext uri="{FF2B5EF4-FFF2-40B4-BE49-F238E27FC236}">
                    <a16:creationId xmlns:a16="http://schemas.microsoft.com/office/drawing/2014/main" id="{4D68935F-64A1-094A-0499-2BF2388AC20C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ACE726F9-54EA-C896-1CAC-CD56D749E0F0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B8083567-0827-B928-1746-E359CABF21C5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6A6833DB-C33C-9179-AEFA-69A2A09B74F3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67ACFA5A-5B70-E454-D906-08594590EC6E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3E6BBB38-2487-D753-9630-D80590D82271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28" name="Graphic 145" descr="A pond with koi fish and water lilies">
                <a:extLst>
                  <a:ext uri="{FF2B5EF4-FFF2-40B4-BE49-F238E27FC236}">
                    <a16:creationId xmlns:a16="http://schemas.microsoft.com/office/drawing/2014/main" id="{1BF35BCE-5DB9-6A90-D54E-EC81ABC45A4F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20408B04-EC46-E076-65F5-66EB8787F2E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310E9DE4-EEC4-D2CC-3B5F-4C5A0C9A61A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31" name="Graphic 145" descr="A pond with koi fish and water lilies">
                <a:extLst>
                  <a:ext uri="{FF2B5EF4-FFF2-40B4-BE49-F238E27FC236}">
                    <a16:creationId xmlns:a16="http://schemas.microsoft.com/office/drawing/2014/main" id="{FD12015A-9BEE-9FBC-D6B3-75D3FABD9F73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2DF019-57A9-9213-00E6-3172D13E9FFC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EF12EEF0-9FA8-5263-CF4D-C740792CA5AB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17EC4D0D-7D08-4C79-67CD-A7BA7D626EA4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D950423-C14C-2E7C-6A96-1DFE289CB121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36" name="Graphic 145" descr="A pond with koi fish and water lilies">
              <a:extLst>
                <a:ext uri="{FF2B5EF4-FFF2-40B4-BE49-F238E27FC236}">
                  <a16:creationId xmlns:a16="http://schemas.microsoft.com/office/drawing/2014/main" id="{5A1740C5-2B23-26B0-F619-BD3C577671D5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237" name="Graphic 145" descr="A pond with koi fish and water lilies">
                <a:extLst>
                  <a:ext uri="{FF2B5EF4-FFF2-40B4-BE49-F238E27FC236}">
                    <a16:creationId xmlns:a16="http://schemas.microsoft.com/office/drawing/2014/main" id="{C172E0C6-5C6C-CFFF-D5CC-3F4C4485A7CC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BCF94F7F-07EB-44A6-5851-14F8AF66F53E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D45DD150-A577-CDEB-D390-E924B1A9CF45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1D6AB86E-C0F8-5DE9-473B-33AF6D3F7CFB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1" name="Graphic 145" descr="A pond with koi fish and water lilies">
                <a:extLst>
                  <a:ext uri="{FF2B5EF4-FFF2-40B4-BE49-F238E27FC236}">
                    <a16:creationId xmlns:a16="http://schemas.microsoft.com/office/drawing/2014/main" id="{9C193500-2E63-E7A4-EC0F-36ED2938358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3BB7608-E2A8-1D63-7325-2063222D775C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43" name="Graphic 145" descr="A pond with koi fish and water lilies">
                  <a:extLst>
                    <a:ext uri="{FF2B5EF4-FFF2-40B4-BE49-F238E27FC236}">
                      <a16:creationId xmlns:a16="http://schemas.microsoft.com/office/drawing/2014/main" id="{F379BA5D-2926-1360-5C4A-8AE7B6341B95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C891A230-83D2-0DE6-C5E7-0AF8EA0D20B7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9F9D7139-6AC9-0CB9-280D-D78A2546F5F3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162A0A32-2BC6-C481-3E45-7A82F5411492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EC4E4545-CBF4-96D6-094F-0D0BAEFA7E24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E90D6E8E-F393-2072-A504-2327BA907E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9" name="Graphic 145" descr="A pond with koi fish and water lilies">
                <a:extLst>
                  <a:ext uri="{FF2B5EF4-FFF2-40B4-BE49-F238E27FC236}">
                    <a16:creationId xmlns:a16="http://schemas.microsoft.com/office/drawing/2014/main" id="{E2F151F9-39DF-69ED-C63F-6FC3E204CEEF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F9DB8AF8-D756-1028-D5AD-BC622BDDF059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A1590EE8-5BDB-C097-8493-E6251D2FB953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BA03620B-F4B3-B806-1E61-F418139C57FD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245FF0FD-A6D0-BF8F-C223-88EDB53C339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B0C6B5E4-FA3A-3FFF-2D26-7E695C36051A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5" name="Graphic 145" descr="A pond with koi fish and water lilies">
                <a:extLst>
                  <a:ext uri="{FF2B5EF4-FFF2-40B4-BE49-F238E27FC236}">
                    <a16:creationId xmlns:a16="http://schemas.microsoft.com/office/drawing/2014/main" id="{2A4C03F9-63C0-EC66-4805-65ABCD03976B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8E46E235-B7F3-7E73-EA49-B71826A116FB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80FF6326-F1F2-4264-5CA0-990A8E11EFC9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805343A6-9863-74E7-D0AD-74B948924F6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A278137A-3ED9-2892-F1BA-37F0AF1DCBE4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DC8A9056-1794-FC33-4B69-7F5160B6215D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61" name="Graphic 145" descr="A pond with koi fish and water lilies">
                <a:extLst>
                  <a:ext uri="{FF2B5EF4-FFF2-40B4-BE49-F238E27FC236}">
                    <a16:creationId xmlns:a16="http://schemas.microsoft.com/office/drawing/2014/main" id="{7233DB05-F03D-FB53-0E3B-943EF394D4B4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A8566107-0ABE-0E51-6624-517BA3AB6223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B2DA32FE-FA7C-7931-D774-9E30A27FD106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F54A358B-F27F-2BDE-CB8C-D8D7ECF7A971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3F9FEF99-FB02-DD76-AF15-576FCE651D7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8293F326-6B71-D621-5533-24D211C9D03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20EFCAB8-2C35-F621-9BB5-9F766220589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C9F234-7F28-C0B0-7180-74E09316D879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9" name="Graphic 145" descr="A pond with koi fish and water lilies">
              <a:extLst>
                <a:ext uri="{FF2B5EF4-FFF2-40B4-BE49-F238E27FC236}">
                  <a16:creationId xmlns:a16="http://schemas.microsoft.com/office/drawing/2014/main" id="{22275432-C4E1-D73B-DCC2-7483988A7C57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270" name="Graphic 145" descr="A pond with koi fish and water lilies">
                <a:extLst>
                  <a:ext uri="{FF2B5EF4-FFF2-40B4-BE49-F238E27FC236}">
                    <a16:creationId xmlns:a16="http://schemas.microsoft.com/office/drawing/2014/main" id="{3753EF12-E884-A91B-C371-7F1F08DCE7A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35B449ED-9C23-8AA1-81CE-14A3FAAE0A60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C8971DE7-D338-AE8E-BAD4-A02149B25456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29FFA919-0839-76D7-2E5D-5BC737C0521B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74" name="Graphic 145" descr="A pond with koi fish and water lilies">
                <a:extLst>
                  <a:ext uri="{FF2B5EF4-FFF2-40B4-BE49-F238E27FC236}">
                    <a16:creationId xmlns:a16="http://schemas.microsoft.com/office/drawing/2014/main" id="{1665F20B-41F8-7B22-C680-F215AFC21B93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5F31F799-B1C4-72C3-58E2-6FA8F2CC264A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82F74C95-EAC8-57CC-767D-FB005C1F717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26FBC964-AA4F-5531-2DAF-2B60C9334BF6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5DD48236-677F-4489-972F-2403B02EBCB0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9" name="Graphic 145" descr="A pond with koi fish and water lilies">
                <a:extLst>
                  <a:ext uri="{FF2B5EF4-FFF2-40B4-BE49-F238E27FC236}">
                    <a16:creationId xmlns:a16="http://schemas.microsoft.com/office/drawing/2014/main" id="{636790AF-E9C5-6BEF-7A67-016A6BAABB3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0D98F254-9D90-FF35-0DE6-AF2CCA3ED65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6C5AC658-920C-2E91-B559-F2CDB396D293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10B64F9-877E-404A-F024-DC5C649DA8CC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AF0803F8-0A48-7AE2-DB3A-1EEFA12FD5E9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8BC79E4C-78B4-F81A-737F-490F479B07D4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02F185C4-2CD9-1FDC-9A47-9A06D7B8AD6E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86" name="Graphic 145" descr="A pond with koi fish and water lilies">
                <a:extLst>
                  <a:ext uri="{FF2B5EF4-FFF2-40B4-BE49-F238E27FC236}">
                    <a16:creationId xmlns:a16="http://schemas.microsoft.com/office/drawing/2014/main" id="{33A4A9F8-CC50-FAB1-7A2F-3B8923254D7F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45808B76-7B27-2E15-BF5B-4C097AD0CDC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545566B9-D503-849D-1775-76D9533133B4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49F5E24A-8F41-62C3-50C4-0F71DF48ED6D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AD9DDA58-7386-991A-1E64-ADC59B55E5FB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EC5048A1-57CD-F111-43EC-6D1E3C6FC9E8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5551D14C-08CB-A68C-DD57-A3E87D45DF2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3" name="Graphic 145" descr="A pond with koi fish and water lilies">
                <a:extLst>
                  <a:ext uri="{FF2B5EF4-FFF2-40B4-BE49-F238E27FC236}">
                    <a16:creationId xmlns:a16="http://schemas.microsoft.com/office/drawing/2014/main" id="{9B01967D-6A97-60CE-FAB4-4FD54FE5FA3B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152C67BB-C47E-5361-705E-90F19AB63C3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7EB6BD40-4EA2-43F9-7AD9-95FB6446753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10951B3C-73D2-7484-06B7-9FA30365C2B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68B6A4F9-F3DC-5215-60C6-D3C8B4160A38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5D4DB51A-3209-E6B4-076E-5AAAAD20B064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B14AEE2A-0273-39E8-4423-6D406697B81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0" name="Graphic 145" descr="A pond with koi fish and water lilies">
              <a:extLst>
                <a:ext uri="{FF2B5EF4-FFF2-40B4-BE49-F238E27FC236}">
                  <a16:creationId xmlns:a16="http://schemas.microsoft.com/office/drawing/2014/main" id="{BE5346BC-8BD8-FC51-1B8F-F5D32F7DD7DA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301" name="Graphic 145" descr="A pond with koi fish and water lilies">
                <a:extLst>
                  <a:ext uri="{FF2B5EF4-FFF2-40B4-BE49-F238E27FC236}">
                    <a16:creationId xmlns:a16="http://schemas.microsoft.com/office/drawing/2014/main" id="{152A3D4D-0C54-C4D3-6F32-5F754568CA40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3EB4207F-D124-C235-7040-53EA94DFA8C9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752C5B94-263A-80CF-A1E2-BD712D4355C7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3C2F4D0F-8E2D-EC9A-CAB8-74887B22BCE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D2044189-DB90-516D-909C-90979F31017A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06" name="Graphic 145" descr="A pond with koi fish and water lilies">
                <a:extLst>
                  <a:ext uri="{FF2B5EF4-FFF2-40B4-BE49-F238E27FC236}">
                    <a16:creationId xmlns:a16="http://schemas.microsoft.com/office/drawing/2014/main" id="{F257E0FE-0EB9-C385-A64F-5A445C7DE905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1A77680A-4148-1B68-3D23-8E6721E957B7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5C06A5B8-A47B-D902-F051-3BA6DC3E2CD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88770ABE-9400-3CDE-D28C-099B0E7E82C1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98408416-4A3A-0DDE-CD4F-9E912BAAB1EB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3E787F42-F82E-D989-D503-48BB3489E83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2" name="Graphic 145" descr="A pond with koi fish and water lilies">
                <a:extLst>
                  <a:ext uri="{FF2B5EF4-FFF2-40B4-BE49-F238E27FC236}">
                    <a16:creationId xmlns:a16="http://schemas.microsoft.com/office/drawing/2014/main" id="{FD59D671-4C2D-ACB2-5432-7A9C3EDEF56B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C6BDD41-B0DF-CD94-2CE4-D4E1DC348E6D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57DC9A8D-3907-CA18-0D96-FF046C122CB9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id="{63299E09-621B-145F-095C-65B9A92F9C6D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85F2D22D-406B-075A-EF21-F059D27DE81B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17" name="Graphic 145" descr="A pond with koi fish and water lilies">
                  <a:extLst>
                    <a:ext uri="{FF2B5EF4-FFF2-40B4-BE49-F238E27FC236}">
                      <a16:creationId xmlns:a16="http://schemas.microsoft.com/office/drawing/2014/main" id="{65134D57-26B5-FC1F-6BFA-E8774A6CE1D1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318" name="Freeform: Shape 317">
                    <a:extLst>
                      <a:ext uri="{FF2B5EF4-FFF2-40B4-BE49-F238E27FC236}">
                        <a16:creationId xmlns:a16="http://schemas.microsoft.com/office/drawing/2014/main" id="{4289A952-8304-C342-1BC6-2E9E844FE0D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" name="Freeform: Shape 318">
                    <a:extLst>
                      <a:ext uri="{FF2B5EF4-FFF2-40B4-BE49-F238E27FC236}">
                        <a16:creationId xmlns:a16="http://schemas.microsoft.com/office/drawing/2014/main" id="{E140F0A0-BB00-3D2D-CE74-D5B8486390D5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" name="Freeform: Shape 319">
                    <a:extLst>
                      <a:ext uri="{FF2B5EF4-FFF2-40B4-BE49-F238E27FC236}">
                        <a16:creationId xmlns:a16="http://schemas.microsoft.com/office/drawing/2014/main" id="{5A137675-1728-B260-59BB-7822AC1B7A4E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" name="Freeform: Shape 320">
                    <a:extLst>
                      <a:ext uri="{FF2B5EF4-FFF2-40B4-BE49-F238E27FC236}">
                        <a16:creationId xmlns:a16="http://schemas.microsoft.com/office/drawing/2014/main" id="{CD6A4758-5DF9-165D-1EC9-0E95E4E51CF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id="{8E2EE6ED-5BFA-262C-3AA5-5C9946B27683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id="{286308AA-A322-3E93-B836-32FF8A80A5CB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90BE5D7E-DC4D-1DBE-BF45-3641DC49C405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" name="Graphic 145" descr="A pond with koi fish and water lilies">
                <a:extLst>
                  <a:ext uri="{FF2B5EF4-FFF2-40B4-BE49-F238E27FC236}">
                    <a16:creationId xmlns:a16="http://schemas.microsoft.com/office/drawing/2014/main" id="{AF63BFE3-5426-EF8E-39C5-9A20BC13EC1C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5644D6CF-BC26-288C-835C-631D7E31138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09BF0849-A5D6-A36F-2F70-EBA4FF7985F9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F5FFB20A-2E48-5FCF-AA21-0601B9599F7C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5856791D-1CE7-38F8-5E1F-867B10ECDD9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E6E5BFA0-D74E-9D1E-A232-5440915907CC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88AD2072-4492-8685-4808-9F93175B50DF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CB792988-7B90-837E-DBE9-0B08EE9B6DE0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F5BEC8E1-CF3D-2516-AA07-A4C336CCD5E9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34" name="Graphic 145" descr="A pond with koi fish and water lilies">
              <a:extLst>
                <a:ext uri="{FF2B5EF4-FFF2-40B4-BE49-F238E27FC236}">
                  <a16:creationId xmlns:a16="http://schemas.microsoft.com/office/drawing/2014/main" id="{8DF3CFE9-86BB-26FC-F0A7-29B5FB615E9D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38F24B9-C603-430F-43B3-A6395C92AB27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CA713121-622E-87A6-9F62-F74AC0D22F42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7" name="Graphic 145" descr="A pond with koi fish and water lilies">
              <a:extLst>
                <a:ext uri="{FF2B5EF4-FFF2-40B4-BE49-F238E27FC236}">
                  <a16:creationId xmlns:a16="http://schemas.microsoft.com/office/drawing/2014/main" id="{2F7D426D-0E55-4D2B-A8CF-27D0D9CF3EED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D8DD567A-CAB3-D837-5131-AFB9DC656BC4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2005CC87-496F-1DAE-C480-DB535214BD63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92CC1401-3C91-CC92-C4CC-27698155EF7D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20EA3902-8B15-7FE1-A35E-608F24C56BE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5A146ED4-CD53-494B-665A-22C0755A359B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AEAF0B01-67D1-D14D-AB5C-99E1C082F1F5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4" name="Graphic 145" descr="A pond with koi fish and water lilies">
              <a:extLst>
                <a:ext uri="{FF2B5EF4-FFF2-40B4-BE49-F238E27FC236}">
                  <a16:creationId xmlns:a16="http://schemas.microsoft.com/office/drawing/2014/main" id="{C347713D-D55A-7894-C802-23ECB53CE18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637A43EF-1456-7A4D-C941-0A7A0DD356A6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81D74B89-F225-2754-2993-F0F0AAE323D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0DABB708-79B0-D9F0-B135-D82AF1C034D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0FC452C1-F4B1-2896-B75D-87F2AB7A7CE5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575B0880-5AD3-70C2-3051-D5F9F8F49DF4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6721E7B-C30C-7507-D749-2F4C6D468D29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" name="Picture 12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id="{0A275AD4-E5F6-7DFD-2622-94179A59B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t="44230" r="5408" b="24954"/>
          <a:stretch/>
        </p:blipFill>
        <p:spPr>
          <a:xfrm>
            <a:off x="659297" y="611258"/>
            <a:ext cx="10873409" cy="5635487"/>
          </a:xfrm>
          <a:custGeom>
            <a:avLst/>
            <a:gdLst>
              <a:gd name="connsiteX0" fmla="*/ 462166 w 10873409"/>
              <a:gd name="connsiteY0" fmla="*/ 0 h 5635487"/>
              <a:gd name="connsiteX1" fmla="*/ 10411243 w 10873409"/>
              <a:gd name="connsiteY1" fmla="*/ 0 h 5635487"/>
              <a:gd name="connsiteX2" fmla="*/ 10873409 w 10873409"/>
              <a:gd name="connsiteY2" fmla="*/ 462166 h 5635487"/>
              <a:gd name="connsiteX3" fmla="*/ 10873409 w 10873409"/>
              <a:gd name="connsiteY3" fmla="*/ 5173321 h 5635487"/>
              <a:gd name="connsiteX4" fmla="*/ 10411243 w 10873409"/>
              <a:gd name="connsiteY4" fmla="*/ 5635487 h 5635487"/>
              <a:gd name="connsiteX5" fmla="*/ 462166 w 10873409"/>
              <a:gd name="connsiteY5" fmla="*/ 5635487 h 5635487"/>
              <a:gd name="connsiteX6" fmla="*/ 0 w 10873409"/>
              <a:gd name="connsiteY6" fmla="*/ 5173321 h 5635487"/>
              <a:gd name="connsiteX7" fmla="*/ 0 w 10873409"/>
              <a:gd name="connsiteY7" fmla="*/ 462166 h 5635487"/>
              <a:gd name="connsiteX8" fmla="*/ 462166 w 10873409"/>
              <a:gd name="connsiteY8" fmla="*/ 0 h 563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73409" h="5635487">
                <a:moveTo>
                  <a:pt x="462166" y="0"/>
                </a:moveTo>
                <a:lnTo>
                  <a:pt x="10411243" y="0"/>
                </a:lnTo>
                <a:cubicBezTo>
                  <a:pt x="10666490" y="0"/>
                  <a:pt x="10873409" y="206919"/>
                  <a:pt x="10873409" y="462166"/>
                </a:cubicBezTo>
                <a:lnTo>
                  <a:pt x="10873409" y="5173321"/>
                </a:lnTo>
                <a:cubicBezTo>
                  <a:pt x="10873409" y="5428568"/>
                  <a:pt x="10666490" y="5635487"/>
                  <a:pt x="10411243" y="5635487"/>
                </a:cubicBezTo>
                <a:lnTo>
                  <a:pt x="462166" y="5635487"/>
                </a:lnTo>
                <a:cubicBezTo>
                  <a:pt x="206919" y="5635487"/>
                  <a:pt x="0" y="5428568"/>
                  <a:pt x="0" y="5173321"/>
                </a:cubicBezTo>
                <a:lnTo>
                  <a:pt x="0" y="462166"/>
                </a:lnTo>
                <a:cubicBezTo>
                  <a:pt x="0" y="206919"/>
                  <a:pt x="206919" y="0"/>
                  <a:pt x="462166" y="0"/>
                </a:cubicBezTo>
                <a:close/>
              </a:path>
            </a:pathLst>
          </a:custGeom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53" name="Rectangle 352">
            <a:extLst>
              <a:ext uri="{FF2B5EF4-FFF2-40B4-BE49-F238E27FC236}">
                <a16:creationId xmlns:a16="http://schemas.microsoft.com/office/drawing/2014/main" id="{1E8D2BF9-2C91-2BD8-6AD5-AFE53729B1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5F1CFED8-4A25-1C04-3058-082EC75E2E01}"/>
              </a:ext>
            </a:extLst>
          </p:cNvPr>
          <p:cNvSpPr/>
          <p:nvPr/>
        </p:nvSpPr>
        <p:spPr>
          <a:xfrm flipH="1" flipV="1">
            <a:off x="-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7C1A58D6-E051-3664-EBE6-636C368FFF00}"/>
              </a:ext>
            </a:extLst>
          </p:cNvPr>
          <p:cNvSpPr/>
          <p:nvPr/>
        </p:nvSpPr>
        <p:spPr>
          <a:xfrm flipV="1">
            <a:off x="620201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E7C698A4-A9A6-C9F7-63BF-D5A4CD17D217}"/>
              </a:ext>
            </a:extLst>
          </p:cNvPr>
          <p:cNvSpPr/>
          <p:nvPr/>
        </p:nvSpPr>
        <p:spPr>
          <a:xfrm>
            <a:off x="1132081" y="1551811"/>
            <a:ext cx="10547342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8800" b="1" dirty="0">
                <a:latin typeface="Century Gothic" panose="020B0502020202020204" pitchFamily="34" charset="0"/>
              </a:rPr>
              <a:t>HOLIDAY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ACDE0B81-AFD9-E3D4-09EF-A35612AAD62D}"/>
              </a:ext>
            </a:extLst>
          </p:cNvPr>
          <p:cNvSpPr/>
          <p:nvPr/>
        </p:nvSpPr>
        <p:spPr>
          <a:xfrm>
            <a:off x="1132081" y="3071025"/>
            <a:ext cx="4948696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8800" b="1" dirty="0">
                <a:ln w="15875"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TOURS</a:t>
            </a:r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10EA5C23-0DDE-0093-E9A1-D4E719727ECB}"/>
              </a:ext>
            </a:extLst>
          </p:cNvPr>
          <p:cNvSpPr/>
          <p:nvPr/>
        </p:nvSpPr>
        <p:spPr>
          <a:xfrm>
            <a:off x="1191893" y="4590240"/>
            <a:ext cx="3508118" cy="492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Century Gothic" panose="020B0502020202020204" pitchFamily="34" charset="0"/>
              </a:rPr>
              <a:t>Template</a:t>
            </a: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20D3F72C-E21B-EBD3-1B9B-31D6D09EF9B3}"/>
              </a:ext>
            </a:extLst>
          </p:cNvPr>
          <p:cNvCxnSpPr>
            <a:cxnSpLocks/>
          </p:cNvCxnSpPr>
          <p:nvPr/>
        </p:nvCxnSpPr>
        <p:spPr>
          <a:xfrm>
            <a:off x="3334664" y="4878890"/>
            <a:ext cx="8198042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Rectangle: Top Corners Rounded 351">
            <a:extLst>
              <a:ext uri="{FF2B5EF4-FFF2-40B4-BE49-F238E27FC236}">
                <a16:creationId xmlns:a16="http://schemas.microsoft.com/office/drawing/2014/main" id="{2E86E545-7F0B-9CCA-A77B-612106EE95EC}"/>
              </a:ext>
            </a:extLst>
          </p:cNvPr>
          <p:cNvSpPr/>
          <p:nvPr/>
        </p:nvSpPr>
        <p:spPr>
          <a:xfrm>
            <a:off x="1180143" y="599790"/>
            <a:ext cx="1414003" cy="787024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002060"/>
          </a:solidFill>
          <a:ln>
            <a:noFill/>
          </a:ln>
          <a:effectLst>
            <a:outerShdw blurRad="152400" dist="381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3ABD523-6905-EF6F-8DC9-A44FB4ACB2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3247"/>
          <a:stretch/>
        </p:blipFill>
        <p:spPr>
          <a:xfrm>
            <a:off x="1357030" y="817203"/>
            <a:ext cx="1060229" cy="352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FC72A1-5B9A-46BE-BB52-35010DEE2F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249" y="951185"/>
            <a:ext cx="600075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30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CF34645-10AF-4AB4-83EA-BF059F6BEB4D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35" name="Freeform 254">
              <a:extLst>
                <a:ext uri="{FF2B5EF4-FFF2-40B4-BE49-F238E27FC236}">
                  <a16:creationId xmlns:a16="http://schemas.microsoft.com/office/drawing/2014/main" id="{3BD74B41-BA0A-4A11-9DA4-8621503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55">
              <a:extLst>
                <a:ext uri="{FF2B5EF4-FFF2-40B4-BE49-F238E27FC236}">
                  <a16:creationId xmlns:a16="http://schemas.microsoft.com/office/drawing/2014/main" id="{70015F1F-F2D6-4D60-A53E-7C7EDFAFD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56">
              <a:extLst>
                <a:ext uri="{FF2B5EF4-FFF2-40B4-BE49-F238E27FC236}">
                  <a16:creationId xmlns:a16="http://schemas.microsoft.com/office/drawing/2014/main" id="{C4CE39B4-6254-4FFC-BA20-495537310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57">
              <a:extLst>
                <a:ext uri="{FF2B5EF4-FFF2-40B4-BE49-F238E27FC236}">
                  <a16:creationId xmlns:a16="http://schemas.microsoft.com/office/drawing/2014/main" id="{39F9AD79-BD1F-4A45-B55C-3517BA91B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8">
              <a:extLst>
                <a:ext uri="{FF2B5EF4-FFF2-40B4-BE49-F238E27FC236}">
                  <a16:creationId xmlns:a16="http://schemas.microsoft.com/office/drawing/2014/main" id="{5796D783-CBD6-4483-9C65-B66A3B5093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59">
              <a:extLst>
                <a:ext uri="{FF2B5EF4-FFF2-40B4-BE49-F238E27FC236}">
                  <a16:creationId xmlns:a16="http://schemas.microsoft.com/office/drawing/2014/main" id="{342D576C-DA7D-44C2-935C-E04E0014EC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60">
              <a:extLst>
                <a:ext uri="{FF2B5EF4-FFF2-40B4-BE49-F238E27FC236}">
                  <a16:creationId xmlns:a16="http://schemas.microsoft.com/office/drawing/2014/main" id="{99DF15AA-C9D1-4CA2-9AEA-7581D335B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261">
              <a:extLst>
                <a:ext uri="{FF2B5EF4-FFF2-40B4-BE49-F238E27FC236}">
                  <a16:creationId xmlns:a16="http://schemas.microsoft.com/office/drawing/2014/main" id="{0302B77C-CA7F-4E16-8609-8C3443146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62">
              <a:extLst>
                <a:ext uri="{FF2B5EF4-FFF2-40B4-BE49-F238E27FC236}">
                  <a16:creationId xmlns:a16="http://schemas.microsoft.com/office/drawing/2014/main" id="{7962BEA8-8CE2-4E19-AC59-9F2811A57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/>
          <p:nvPr/>
        </p:nvSpPr>
        <p:spPr>
          <a:xfrm>
            <a:off x="541278" y="602607"/>
            <a:ext cx="3433074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LET US GO ON HOLIDAY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F6FE9F3-136B-4F29-A889-4AAB396D1E1F}"/>
              </a:ext>
            </a:extLst>
          </p:cNvPr>
          <p:cNvGrpSpPr/>
          <p:nvPr/>
        </p:nvGrpSpPr>
        <p:grpSpPr>
          <a:xfrm>
            <a:off x="4233288" y="1275701"/>
            <a:ext cx="804754" cy="2588331"/>
            <a:chOff x="4228444" y="1061250"/>
            <a:chExt cx="804754" cy="2588331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831C2E5-3D29-449F-BA5C-32EFE486EF15}"/>
                </a:ext>
              </a:extLst>
            </p:cNvPr>
            <p:cNvSpPr txBox="1"/>
            <p:nvPr/>
          </p:nvSpPr>
          <p:spPr>
            <a:xfrm>
              <a:off x="4228445" y="3403359"/>
              <a:ext cx="628533" cy="2462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after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1332D08-1F40-4CC7-8BCA-68D3DC5E6DB8}"/>
                </a:ext>
              </a:extLst>
            </p:cNvPr>
            <p:cNvSpPr txBox="1"/>
            <p:nvPr/>
          </p:nvSpPr>
          <p:spPr>
            <a:xfrm>
              <a:off x="4228444" y="1061250"/>
              <a:ext cx="804754" cy="2462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before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73B93D2-B665-4D4B-BEDB-506562677629}"/>
              </a:ext>
            </a:extLst>
          </p:cNvPr>
          <p:cNvGrpSpPr/>
          <p:nvPr/>
        </p:nvGrpSpPr>
        <p:grpSpPr>
          <a:xfrm>
            <a:off x="548670" y="1872723"/>
            <a:ext cx="577851" cy="576263"/>
            <a:chOff x="617538" y="1927225"/>
            <a:chExt cx="577851" cy="576263"/>
          </a:xfrm>
        </p:grpSpPr>
        <p:sp>
          <p:nvSpPr>
            <p:cNvPr id="8" name="Oval 20">
              <a:extLst>
                <a:ext uri="{FF2B5EF4-FFF2-40B4-BE49-F238E27FC236}">
                  <a16:creationId xmlns:a16="http://schemas.microsoft.com/office/drawing/2014/main" id="{0A4D9DDB-2A97-4029-B998-D7B68279E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1927225"/>
              <a:ext cx="577850" cy="576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id="{E819C346-A84C-409C-8019-90061AFEE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726" y="1943100"/>
              <a:ext cx="474663" cy="560388"/>
            </a:xfrm>
            <a:custGeom>
              <a:avLst/>
              <a:gdLst>
                <a:gd name="T0" fmla="*/ 469 w 469"/>
                <a:gd name="T1" fmla="*/ 270 h 555"/>
                <a:gd name="T2" fmla="*/ 183 w 469"/>
                <a:gd name="T3" fmla="*/ 555 h 555"/>
                <a:gd name="T4" fmla="*/ 0 w 469"/>
                <a:gd name="T5" fmla="*/ 489 h 555"/>
                <a:gd name="T6" fmla="*/ 93 w 469"/>
                <a:gd name="T7" fmla="*/ 505 h 555"/>
                <a:gd name="T8" fmla="*/ 378 w 469"/>
                <a:gd name="T9" fmla="*/ 219 h 555"/>
                <a:gd name="T10" fmla="*/ 276 w 469"/>
                <a:gd name="T11" fmla="*/ 0 h 555"/>
                <a:gd name="T12" fmla="*/ 469 w 469"/>
                <a:gd name="T13" fmla="*/ 27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9" h="555">
                  <a:moveTo>
                    <a:pt x="469" y="270"/>
                  </a:moveTo>
                  <a:cubicBezTo>
                    <a:pt x="469" y="428"/>
                    <a:pt x="341" y="555"/>
                    <a:pt x="183" y="555"/>
                  </a:cubicBezTo>
                  <a:cubicBezTo>
                    <a:pt x="114" y="555"/>
                    <a:pt x="50" y="531"/>
                    <a:pt x="0" y="489"/>
                  </a:cubicBezTo>
                  <a:cubicBezTo>
                    <a:pt x="29" y="499"/>
                    <a:pt x="61" y="505"/>
                    <a:pt x="93" y="505"/>
                  </a:cubicBezTo>
                  <a:cubicBezTo>
                    <a:pt x="251" y="505"/>
                    <a:pt x="378" y="377"/>
                    <a:pt x="378" y="219"/>
                  </a:cubicBezTo>
                  <a:cubicBezTo>
                    <a:pt x="378" y="131"/>
                    <a:pt x="339" y="53"/>
                    <a:pt x="276" y="0"/>
                  </a:cubicBezTo>
                  <a:cubicBezTo>
                    <a:pt x="388" y="39"/>
                    <a:pt x="469" y="145"/>
                    <a:pt x="469" y="270"/>
                  </a:cubicBezTo>
                  <a:close/>
                </a:path>
              </a:pathLst>
            </a:custGeom>
            <a:solidFill>
              <a:srgbClr val="D1E3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id="{191C88F5-CC9B-4459-9A9D-DAA16113D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1927225"/>
              <a:ext cx="577850" cy="576263"/>
            </a:xfrm>
            <a:prstGeom prst="ellips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F8EAC3E-FE6B-4AC8-B472-C5E43CE9F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113" y="2081213"/>
              <a:ext cx="261938" cy="268288"/>
            </a:xfrm>
            <a:custGeom>
              <a:avLst/>
              <a:gdLst>
                <a:gd name="T0" fmla="*/ 260 w 260"/>
                <a:gd name="T1" fmla="*/ 168 h 266"/>
                <a:gd name="T2" fmla="*/ 132 w 260"/>
                <a:gd name="T3" fmla="*/ 266 h 266"/>
                <a:gd name="T4" fmla="*/ 0 w 260"/>
                <a:gd name="T5" fmla="*/ 133 h 266"/>
                <a:gd name="T6" fmla="*/ 132 w 260"/>
                <a:gd name="T7" fmla="*/ 0 h 266"/>
                <a:gd name="T8" fmla="*/ 206 w 260"/>
                <a:gd name="T9" fmla="*/ 2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266">
                  <a:moveTo>
                    <a:pt x="260" y="168"/>
                  </a:moveTo>
                  <a:cubicBezTo>
                    <a:pt x="245" y="224"/>
                    <a:pt x="193" y="266"/>
                    <a:pt x="132" y="266"/>
                  </a:cubicBezTo>
                  <a:cubicBezTo>
                    <a:pt x="59" y="266"/>
                    <a:pt x="0" y="206"/>
                    <a:pt x="0" y="133"/>
                  </a:cubicBezTo>
                  <a:cubicBezTo>
                    <a:pt x="0" y="60"/>
                    <a:pt x="59" y="0"/>
                    <a:pt x="132" y="0"/>
                  </a:cubicBezTo>
                  <a:cubicBezTo>
                    <a:pt x="160" y="0"/>
                    <a:pt x="185" y="9"/>
                    <a:pt x="206" y="23"/>
                  </a:cubicBezTo>
                </a:path>
              </a:pathLst>
            </a:cu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Line 24">
              <a:extLst>
                <a:ext uri="{FF2B5EF4-FFF2-40B4-BE49-F238E27FC236}">
                  <a16:creationId xmlns:a16="http://schemas.microsoft.com/office/drawing/2014/main" id="{CDB9360A-BA30-48B9-B671-2A36CE4D3A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06463" y="2124075"/>
              <a:ext cx="139700" cy="92075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Line 25">
              <a:extLst>
                <a:ext uri="{FF2B5EF4-FFF2-40B4-BE49-F238E27FC236}">
                  <a16:creationId xmlns:a16="http://schemas.microsoft.com/office/drawing/2014/main" id="{416E22B5-F4DA-4B32-AF90-F591A9A60A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6463" y="2216150"/>
              <a:ext cx="166688" cy="0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Line 26">
              <a:extLst>
                <a:ext uri="{FF2B5EF4-FFF2-40B4-BE49-F238E27FC236}">
                  <a16:creationId xmlns:a16="http://schemas.microsoft.com/office/drawing/2014/main" id="{D2C41497-3ADA-4AA9-8324-900E2841F1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5513" y="2105025"/>
              <a:ext cx="55563" cy="19050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Line 27">
              <a:extLst>
                <a:ext uri="{FF2B5EF4-FFF2-40B4-BE49-F238E27FC236}">
                  <a16:creationId xmlns:a16="http://schemas.microsoft.com/office/drawing/2014/main" id="{A93E1BB8-C8C5-4EF8-B846-6D5E1A1BC3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62026" y="2049463"/>
              <a:ext cx="19050" cy="55563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274503B-5122-4623-AB9F-1245C2B01E9D}"/>
              </a:ext>
            </a:extLst>
          </p:cNvPr>
          <p:cNvSpPr/>
          <p:nvPr/>
        </p:nvSpPr>
        <p:spPr>
          <a:xfrm>
            <a:off x="1278920" y="1827959"/>
            <a:ext cx="3425682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TIPS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6F7EA7-DFFB-40E4-87D8-1C8AF2E5E4B4}"/>
              </a:ext>
            </a:extLst>
          </p:cNvPr>
          <p:cNvSpPr/>
          <p:nvPr/>
        </p:nvSpPr>
        <p:spPr>
          <a:xfrm>
            <a:off x="1361760" y="2474290"/>
            <a:ext cx="3081340" cy="276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 Light"/>
                <a:cs typeface="Segoe UI" panose="020B0502040204020203" pitchFamily="34" charset="0"/>
                <a:sym typeface="Open Sans Light"/>
              </a:rPr>
              <a:t>HOLIDAY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7821DA8-7406-0341-E8EA-087B75F5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2</a:t>
            </a:fld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C275F4-D8B6-4762-AE44-2F0C6844D118}"/>
              </a:ext>
            </a:extLst>
          </p:cNvPr>
          <p:cNvSpPr/>
          <p:nvPr/>
        </p:nvSpPr>
        <p:spPr>
          <a:xfrm>
            <a:off x="4857001" y="602606"/>
            <a:ext cx="67537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Plan Ahead: Research your destination, including local customs, weather, and activities. Make a rough itinerary but stay flexible.  Budget Wisely: Set a budget for accommodation, food, activities, and souvenirs. Look for deals and discounts online. Pack Smart: Make a packing list tailored to your destination. Bring versatile clothing and essentials, but try to pack light. Stay Connected: Consider getting a local SIM card or an international plan to stay in touch and navigate easily. Stay Healthy: Pack a small first-aid kit, stay hydrated, and be mindful of local health recommendations. Try Local Cuisine: Don’t miss out on local foods! Explore street food and local restaurants for authentic experiences. Be Respectful: Learn a few phrases in the local language and be aware of cultural norms to show respect.</a:t>
            </a:r>
            <a:endParaRPr lang="af-ZA" dirty="0"/>
          </a:p>
        </p:txBody>
      </p:sp>
    </p:spTree>
    <p:extLst>
      <p:ext uri="{BB962C8B-B14F-4D97-AF65-F5344CB8AC3E}">
        <p14:creationId xmlns:p14="http://schemas.microsoft.com/office/powerpoint/2010/main" val="2855933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8F43CAC-7EA1-4CE1-67A2-D98FE8137DA0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F95962D-9441-E0BD-A52F-7AA52FD3761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F8D077-441A-D1F2-E32B-41265F1B21C5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E7F8D4B-655B-BF93-689C-9682F277226A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AE8E2A1-6FC6-552D-E012-DA28ACF061B5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0EF0874-FC1F-749D-17F6-145ABD2E67A5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370876-FB30-80EC-0D59-62152ED71034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41EEF1-3516-18D1-C7B8-E5202263355A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94EAF6B-9265-CAF6-6A84-F0D90955409B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1" name="Graphic 145" descr="A pond with koi fish and water lilies">
              <a:extLst>
                <a:ext uri="{FF2B5EF4-FFF2-40B4-BE49-F238E27FC236}">
                  <a16:creationId xmlns:a16="http://schemas.microsoft.com/office/drawing/2014/main" id="{B5CB86F6-29F5-E5F7-37FC-FE4033FB8D38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AF67970F-5CE6-9226-ED92-594736C8F4EB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05C3450-0E32-1803-EA94-A1B781A9D28E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2" name="Graphic 145" descr="A pond with koi fish and water lilies">
              <a:extLst>
                <a:ext uri="{FF2B5EF4-FFF2-40B4-BE49-F238E27FC236}">
                  <a16:creationId xmlns:a16="http://schemas.microsoft.com/office/drawing/2014/main" id="{487BEC78-CB2E-1312-755B-DA9E7151EEB7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C4DCD906-C204-9E51-C1E6-5F4DBFED2542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EF379460-6EE7-2BE2-2731-9C548BA5A74D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5CE11C1-05FB-E4C8-8D99-DF417F9DD01D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B0DA854-538B-9DD2-4FF7-4DB7E75573CA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6896025-397D-A7C0-BE68-FE63DF67BA06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1691707-5655-1979-B436-C9F0213ED51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5BF8B7B-9918-C3E6-F9C4-8D41C86D861E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DC9FD1A-A58D-3E5C-2FE0-8340AD8DC97F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5CE8BAF-EEBF-B570-F291-60F0AB29E4C4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189EEBA-7B7A-0E74-36D3-1986E72D0224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1" name="Graphic 145" descr="A pond with koi fish and water lilies">
              <a:extLst>
                <a:ext uri="{FF2B5EF4-FFF2-40B4-BE49-F238E27FC236}">
                  <a16:creationId xmlns:a16="http://schemas.microsoft.com/office/drawing/2014/main" id="{AE3C3092-748E-86D8-4B03-B90E2DF40440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BA62CCB6-8BE4-38B1-1020-1788A550E554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846C6B6-EEE3-B62C-F0F8-5B28BAE9448F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2" name="Graphic 145" descr="A pond with koi fish and water lilies">
              <a:extLst>
                <a:ext uri="{FF2B5EF4-FFF2-40B4-BE49-F238E27FC236}">
                  <a16:creationId xmlns:a16="http://schemas.microsoft.com/office/drawing/2014/main" id="{8FB12E12-7BA5-2666-9343-C7EFADDFE2DE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6C68EF8C-F4A0-FA20-D976-1520DB1A3489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2182CD5-A16B-7D97-1AE9-F26503F159F1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aphic 145" descr="A pond with koi fish and water lilies">
              <a:extLst>
                <a:ext uri="{FF2B5EF4-FFF2-40B4-BE49-F238E27FC236}">
                  <a16:creationId xmlns:a16="http://schemas.microsoft.com/office/drawing/2014/main" id="{062901E8-2A53-670D-3284-62C89AA31291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4EFF436C-B8E7-8731-A048-E39727522FC9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79BC81F5-C7B3-2F81-EAF3-CD3D2E6AF01E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D519464-7D72-45B4-47B5-0468820C6A80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5" name="Graphic 145" descr="A pond with koi fish and water lilies">
              <a:extLst>
                <a:ext uri="{FF2B5EF4-FFF2-40B4-BE49-F238E27FC236}">
                  <a16:creationId xmlns:a16="http://schemas.microsoft.com/office/drawing/2014/main" id="{E9626A97-DB88-CC87-0DB4-1823F748B756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69A353E3-75AD-5F41-6AE3-D9B7560AF4B4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EE78FA81-888E-4B90-D8DA-0B9E2BD0B4B9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60AEF1F6-2F95-1B69-FFA4-229963DEE1D3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Graphic 145" descr="A pond with koi fish and water lilies">
              <a:extLst>
                <a:ext uri="{FF2B5EF4-FFF2-40B4-BE49-F238E27FC236}">
                  <a16:creationId xmlns:a16="http://schemas.microsoft.com/office/drawing/2014/main" id="{4ECE2E6A-BFC1-726B-846F-A97F56BF2ED2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A9917C06-A26F-05AC-3A58-7F93C5244183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69DB6CB0-C46C-BF10-F492-56C54C1D2ECA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id="{37345C06-983F-D099-71AB-22DBD889B659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94ED334C-774B-E535-13F0-6E9B0059F716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005EF11B-238B-387C-63D8-D8AA6FEF2170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F460B305-13A9-B37E-C2BA-486EA6EAD147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7" name="Graphic 145" descr="A pond with koi fish and water lilies">
              <a:extLst>
                <a:ext uri="{FF2B5EF4-FFF2-40B4-BE49-F238E27FC236}">
                  <a16:creationId xmlns:a16="http://schemas.microsoft.com/office/drawing/2014/main" id="{3E69F6A9-8770-CA8C-4B4D-2842671E6C05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211" name="Graphic 145" descr="A pond with koi fish and water lilies">
                <a:extLst>
                  <a:ext uri="{FF2B5EF4-FFF2-40B4-BE49-F238E27FC236}">
                    <a16:creationId xmlns:a16="http://schemas.microsoft.com/office/drawing/2014/main" id="{FC29DB54-8470-B7C4-D046-FA697D48690B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4E2BF8E9-12D2-E917-9B37-75A7BC1AC7B4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7BEF9D6C-A393-8E13-F493-6AAD26189EF8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2" name="Graphic 145" descr="A pond with koi fish and water lilies">
                <a:extLst>
                  <a:ext uri="{FF2B5EF4-FFF2-40B4-BE49-F238E27FC236}">
                    <a16:creationId xmlns:a16="http://schemas.microsoft.com/office/drawing/2014/main" id="{E2056760-7696-B5C8-F05B-D8EAE24BC99A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88B46499-0866-DCD8-AEAD-E0A3D96F57DE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A4177552-36F9-F654-9B10-81786D7CEB29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8" name="Graphic 145" descr="A pond with koi fish and water lilies">
              <a:extLst>
                <a:ext uri="{FF2B5EF4-FFF2-40B4-BE49-F238E27FC236}">
                  <a16:creationId xmlns:a16="http://schemas.microsoft.com/office/drawing/2014/main" id="{C01CDCCC-181B-42B4-88C8-C0D0601459F3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CD451D18-BC64-C9B5-AAB1-2BCB5CBBD863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3A5E2E9F-A86D-924B-366B-48A17CA55F7B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Graphic 145" descr="A pond with koi fish and water lilies">
              <a:extLst>
                <a:ext uri="{FF2B5EF4-FFF2-40B4-BE49-F238E27FC236}">
                  <a16:creationId xmlns:a16="http://schemas.microsoft.com/office/drawing/2014/main" id="{E129EC25-E149-CCC0-B161-5CAAD461CE41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9204E9D8-E26B-8B3B-44D0-083852557C3B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1E0BA3F-15C5-6839-5F15-DA2E5FD0E7DA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0" name="Graphic 145" descr="A pond with koi fish and water lilies">
              <a:extLst>
                <a:ext uri="{FF2B5EF4-FFF2-40B4-BE49-F238E27FC236}">
                  <a16:creationId xmlns:a16="http://schemas.microsoft.com/office/drawing/2014/main" id="{7101732C-4E85-F57D-5473-F14F228D2516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758BB821-47BD-A6D7-111F-5FF9C7D1E292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B3D963A-23E4-7887-6CD9-0E40A307E4FD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1" name="Graphic 145" descr="A pond with koi fish and water lilies">
              <a:extLst>
                <a:ext uri="{FF2B5EF4-FFF2-40B4-BE49-F238E27FC236}">
                  <a16:creationId xmlns:a16="http://schemas.microsoft.com/office/drawing/2014/main" id="{F81E53AD-F706-2322-AE36-8DE224682FEE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F5379EC1-E8FE-6716-A0D4-BAE4E90F4B5B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C09448FE-19B8-44C3-A2C7-6F85E8F29784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Graphic 145" descr="A pond with koi fish and water lilies">
              <a:extLst>
                <a:ext uri="{FF2B5EF4-FFF2-40B4-BE49-F238E27FC236}">
                  <a16:creationId xmlns:a16="http://schemas.microsoft.com/office/drawing/2014/main" id="{15A5D900-3971-C208-5BE4-4C968C6AF948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19F6E54D-F75B-FAF9-3D01-5ACA577E623F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2CAC17C-01F0-C766-EB10-7C9CDCF01A3D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AE5180B-61E3-1E12-B0B1-4020721BFD8F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" name="Graphic 145" descr="A pond with koi fish and water lilies">
              <a:extLst>
                <a:ext uri="{FF2B5EF4-FFF2-40B4-BE49-F238E27FC236}">
                  <a16:creationId xmlns:a16="http://schemas.microsoft.com/office/drawing/2014/main" id="{27CC9551-EBB9-F8E9-7398-B01133BEDA45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179" name="Graphic 145" descr="A pond with koi fish and water lilies">
                <a:extLst>
                  <a:ext uri="{FF2B5EF4-FFF2-40B4-BE49-F238E27FC236}">
                    <a16:creationId xmlns:a16="http://schemas.microsoft.com/office/drawing/2014/main" id="{5809F026-9BB9-EB27-7CD3-E8030DC9F94E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64BEF992-091E-8C24-8277-C5F7C158654C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47996EFB-F970-B8DE-50EF-BE279F694D0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3C9819F7-952B-6A30-6476-215396B6AED3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0" name="Graphic 145" descr="A pond with koi fish and water lilies">
                <a:extLst>
                  <a:ext uri="{FF2B5EF4-FFF2-40B4-BE49-F238E27FC236}">
                    <a16:creationId xmlns:a16="http://schemas.microsoft.com/office/drawing/2014/main" id="{0C3618F6-1DD7-E07B-F257-2CD1D67319DC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914574D2-A8F0-1ABA-E389-0F421F14438E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3FDFA6F8-F19C-7AF9-C891-3B196960EE7F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1" name="Graphic 145" descr="A pond with koi fish and water lilies">
                <a:extLst>
                  <a:ext uri="{FF2B5EF4-FFF2-40B4-BE49-F238E27FC236}">
                    <a16:creationId xmlns:a16="http://schemas.microsoft.com/office/drawing/2014/main" id="{69491F12-3BB7-69DB-D69C-F2801D389BC1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40F6BCFC-189C-803E-A412-624B75399AF5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6E5A7B4C-E20B-FBA3-8761-B0C6E43092DF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833A5E79-7D2C-5E0C-B5A3-AABF7E4D37F4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2C956694-A89A-6E43-CE2C-5E3B1EEBA8F2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BF0CEDB1-A3C2-E11B-3446-3A8629184A79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3" name="Graphic 145" descr="A pond with koi fish and water lilies">
                <a:extLst>
                  <a:ext uri="{FF2B5EF4-FFF2-40B4-BE49-F238E27FC236}">
                    <a16:creationId xmlns:a16="http://schemas.microsoft.com/office/drawing/2014/main" id="{2EE08D5B-9F80-9DE1-FA42-14219F02D602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6C089A46-4642-3DA2-3C8B-78AC3AF67F4F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3FC01E77-0515-90FE-9B31-F9C327CC373C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4" name="Graphic 145" descr="A pond with koi fish and water lilies">
                <a:extLst>
                  <a:ext uri="{FF2B5EF4-FFF2-40B4-BE49-F238E27FC236}">
                    <a16:creationId xmlns:a16="http://schemas.microsoft.com/office/drawing/2014/main" id="{9C93BE26-683A-0763-13B2-04F917E6B1EB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A234EE72-F2FB-7160-05AC-742ED294FF9B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2E54C6DB-762A-A2F4-10F2-9D0DBCF2C609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18D42EBA-3B47-20BF-7D74-C953C00A867D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138803E6-A6F5-905A-4A0C-3C320AABC50D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" name="Graphic 145" descr="A pond with koi fish and water lilies">
              <a:extLst>
                <a:ext uri="{FF2B5EF4-FFF2-40B4-BE49-F238E27FC236}">
                  <a16:creationId xmlns:a16="http://schemas.microsoft.com/office/drawing/2014/main" id="{19961211-D621-4CB7-9F6E-7019788CF9F2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147" name="Graphic 145" descr="A pond with koi fish and water lilies">
                <a:extLst>
                  <a:ext uri="{FF2B5EF4-FFF2-40B4-BE49-F238E27FC236}">
                    <a16:creationId xmlns:a16="http://schemas.microsoft.com/office/drawing/2014/main" id="{A780E757-CB0C-0629-F505-14067C07A4FE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898206E7-6954-E3F3-725A-C5E9A22FCC98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750586D7-07DF-9299-DF0D-0D922119F8FC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79410D53-5B20-7ADD-3B8A-9BFBADB1E407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8" name="Graphic 145" descr="A pond with koi fish and water lilies">
                <a:extLst>
                  <a:ext uri="{FF2B5EF4-FFF2-40B4-BE49-F238E27FC236}">
                    <a16:creationId xmlns:a16="http://schemas.microsoft.com/office/drawing/2014/main" id="{2DA70265-9A3B-F2C0-4AAC-6F76B8DB6B7C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6CF4E42B-7550-2730-B923-81CFEFF98C9D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70" name="Graphic 145" descr="A pond with koi fish and water lilies">
                  <a:extLst>
                    <a:ext uri="{FF2B5EF4-FFF2-40B4-BE49-F238E27FC236}">
                      <a16:creationId xmlns:a16="http://schemas.microsoft.com/office/drawing/2014/main" id="{2BAEB555-0D56-BC7D-806B-33B75109DA86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id="{AD89A862-04A5-6037-50B3-F64821ED90D5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" name="Freeform: Shape 171">
                    <a:extLst>
                      <a:ext uri="{FF2B5EF4-FFF2-40B4-BE49-F238E27FC236}">
                        <a16:creationId xmlns:a16="http://schemas.microsoft.com/office/drawing/2014/main" id="{C8FDA39A-8E54-271C-A9C3-032E99CD8234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" name="Freeform: Shape 172">
                    <a:extLst>
                      <a:ext uri="{FF2B5EF4-FFF2-40B4-BE49-F238E27FC236}">
                        <a16:creationId xmlns:a16="http://schemas.microsoft.com/office/drawing/2014/main" id="{CB134E3B-F768-CB1D-6935-9065661E6D28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" name="Freeform: Shape 173">
                    <a:extLst>
                      <a:ext uri="{FF2B5EF4-FFF2-40B4-BE49-F238E27FC236}">
                        <a16:creationId xmlns:a16="http://schemas.microsoft.com/office/drawing/2014/main" id="{014B585F-3131-A0EC-9A52-13D96A0FFB8C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7B6B057C-3AB4-0D0C-3F08-7D8C29EA96ED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49" name="Graphic 145" descr="A pond with koi fish and water lilies">
                <a:extLst>
                  <a:ext uri="{FF2B5EF4-FFF2-40B4-BE49-F238E27FC236}">
                    <a16:creationId xmlns:a16="http://schemas.microsoft.com/office/drawing/2014/main" id="{50C5AC06-DA4F-74DD-E46A-99497D52313C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CF2E43BF-363F-878C-BFEB-DAE7120FA4C2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A54DE936-DFF0-8A46-44F5-C7E918056D44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325364BA-FA9A-3FDE-8DB6-DB08521C3D76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1F48F69-39EC-6BB8-1F70-38E48267BCC2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0312E51-0DBF-E290-FCC7-8DAF8F8724E1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52" name="Graphic 145" descr="A pond with koi fish and water lilies">
                <a:extLst>
                  <a:ext uri="{FF2B5EF4-FFF2-40B4-BE49-F238E27FC236}">
                    <a16:creationId xmlns:a16="http://schemas.microsoft.com/office/drawing/2014/main" id="{CEDAEC0B-8D9E-7098-3C5A-B24ADF387379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E354BF9F-B811-3FE1-1B00-F3A31A963C81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FBB2E507-31CB-E486-BA62-AF0CECEC7CE3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AC281E26-BD16-3106-44E6-368006FB38A1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B3DBEC10-3F78-16D1-99D2-EE5253C36C75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CF14CEB4-3074-AC0D-23A5-85B1657A7D42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3" name="Graphic 145" descr="A pond with koi fish and water lilies">
                <a:extLst>
                  <a:ext uri="{FF2B5EF4-FFF2-40B4-BE49-F238E27FC236}">
                    <a16:creationId xmlns:a16="http://schemas.microsoft.com/office/drawing/2014/main" id="{29C5EFD3-DC8A-CFA5-498C-039C84326FF2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CFDB284F-CE4D-59D3-101E-05F971AD3A9E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55CA846B-AA46-DF63-9F2A-21CB29CBC593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DB7C6F2F-50A9-EF2F-4610-08089666F367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746FEC22-8CC9-2636-29FE-805AC93BB718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3159923F-2DB7-C7AA-8A5E-1E8D959CB28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FFD48FBE-3B17-5947-F641-0BE354ECAE96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40DE3D2-EECC-558D-5B8D-ACDF711FAF47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aphic 145" descr="A pond with koi fish and water lilies">
              <a:extLst>
                <a:ext uri="{FF2B5EF4-FFF2-40B4-BE49-F238E27FC236}">
                  <a16:creationId xmlns:a16="http://schemas.microsoft.com/office/drawing/2014/main" id="{1D2EE5F3-4DD2-9BFF-F898-5D6BDCF67112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117" name="Graphic 145" descr="A pond with koi fish and water lilies">
                <a:extLst>
                  <a:ext uri="{FF2B5EF4-FFF2-40B4-BE49-F238E27FC236}">
                    <a16:creationId xmlns:a16="http://schemas.microsoft.com/office/drawing/2014/main" id="{09BE572F-307F-B34A-08C2-97E26763D50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A1C2127E-EEBC-8F9B-D842-9D52B771A0AD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A30AB686-B8BA-3929-6B26-06EDA034D7BF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A4AB05DB-3442-D79A-D728-9B89F9EB565E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8" name="Graphic 145" descr="A pond with koi fish and water lilies">
                <a:extLst>
                  <a:ext uri="{FF2B5EF4-FFF2-40B4-BE49-F238E27FC236}">
                    <a16:creationId xmlns:a16="http://schemas.microsoft.com/office/drawing/2014/main" id="{3175E1F7-4979-E22B-3D42-F1B7B29E03CA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CC692FEE-8414-5C77-7A6B-94A8DC2DB4D9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2E66F528-502A-398E-026B-0AEA4F17A48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A0B4C1D8-4270-571E-1E24-3267AF0CB984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4305289D-87BC-55E6-3C4C-933680E963A3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0" name="Graphic 145" descr="A pond with koi fish and water lilies">
                <a:extLst>
                  <a:ext uri="{FF2B5EF4-FFF2-40B4-BE49-F238E27FC236}">
                    <a16:creationId xmlns:a16="http://schemas.microsoft.com/office/drawing/2014/main" id="{4318313C-E9E9-0AE7-78D8-12AAEDD014A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46D685A-CA38-40FF-BB9A-59CF2DACBBD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C1BD6C5A-BBC1-D07B-148E-D076813F3F54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F52EF351-C69E-1B37-1D61-DED6814E0EB2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7211CC9F-DF39-D61A-3639-933A4544E24E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FA6E6A16-26B5-5593-BAFF-3CB7D9856276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90BED39D-A876-DC3F-EBAC-6CF6FAAB489D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2" name="Graphic 145" descr="A pond with koi fish and water lilies">
                <a:extLst>
                  <a:ext uri="{FF2B5EF4-FFF2-40B4-BE49-F238E27FC236}">
                    <a16:creationId xmlns:a16="http://schemas.microsoft.com/office/drawing/2014/main" id="{73CF79FB-4441-16DC-09C1-41F4DAAF7164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53052970-42A1-ACCD-4E47-E77C6E797692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6A80C93-5FD3-21EE-DCA1-838F60459915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FF1543C5-1279-0D90-EEAE-1EBB6AE0F51E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AB857B5B-6D1A-8AB0-0CE9-DF4D4CAA4381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74A8C2DA-D246-B1B0-95BF-6A691C781C17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5057A9A4-190F-96E5-3AA9-5D4D8F314FE1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3" name="Graphic 145" descr="A pond with koi fish and water lilies">
                <a:extLst>
                  <a:ext uri="{FF2B5EF4-FFF2-40B4-BE49-F238E27FC236}">
                    <a16:creationId xmlns:a16="http://schemas.microsoft.com/office/drawing/2014/main" id="{163A3A7B-BB95-FA4E-15E7-1490A381D177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D2D2E597-C124-DC1D-7AEA-D45F964E8BB4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A166E45-E753-2687-DD2A-04BDB208BB81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33EE141-9EFE-C312-4F2E-F7DB27A1E5F2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562339BA-99C8-D071-E804-70249DF42BBF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463CE051-E37F-DF50-EC34-9EA8BD49F2AA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3881328-47A9-FFC3-7F1C-BEC38806134F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6" name="Graphic 145" descr="A pond with koi fish and water lilies">
              <a:extLst>
                <a:ext uri="{FF2B5EF4-FFF2-40B4-BE49-F238E27FC236}">
                  <a16:creationId xmlns:a16="http://schemas.microsoft.com/office/drawing/2014/main" id="{14DF7FA1-0453-4684-649B-4E557777F40E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84" name="Graphic 145" descr="A pond with koi fish and water lilies">
                <a:extLst>
                  <a:ext uri="{FF2B5EF4-FFF2-40B4-BE49-F238E27FC236}">
                    <a16:creationId xmlns:a16="http://schemas.microsoft.com/office/drawing/2014/main" id="{C3A22477-CC44-2C76-D44B-BE3041D5BB2F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7FFE7BCF-BC36-7A8E-F14F-794C133EE6FD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0E8CCED-0107-413D-76B9-F52B9BE0CDCC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7F44BDC5-8C80-964E-70C7-74521B50F33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6C428ED6-2534-EED5-B955-0648A910D800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145" descr="A pond with koi fish and water lilies">
                <a:extLst>
                  <a:ext uri="{FF2B5EF4-FFF2-40B4-BE49-F238E27FC236}">
                    <a16:creationId xmlns:a16="http://schemas.microsoft.com/office/drawing/2014/main" id="{BE7FEF5E-7144-3AAF-134A-F8379B77EA4B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44E4648-7C45-0A3E-249B-440062948540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7374453E-901D-B8EE-3A78-0C088707E358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1AFDC0D-3C23-0AC7-1F13-6BBFE25D134C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C9AB23D-795C-5315-631D-F6CF212E3394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6FB018E5-B3CD-4CAA-783A-47EFAF3CB299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7" name="Graphic 145" descr="A pond with koi fish and water lilies">
                <a:extLst>
                  <a:ext uri="{FF2B5EF4-FFF2-40B4-BE49-F238E27FC236}">
                    <a16:creationId xmlns:a16="http://schemas.microsoft.com/office/drawing/2014/main" id="{2092BD9B-25DF-D590-BEE3-75576496FE16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3F1D7AD-6985-FF49-4071-10E0C7F508D2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29A74DAB-5045-D519-6E22-F4CFFEF5D49D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67080FEA-4546-A52E-B701-CE19A51EAFBA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2A7E5EF2-EA69-AE14-986A-3379B52E9244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2" name="Graphic 145" descr="A pond with koi fish and water lilies">
                  <a:extLst>
                    <a:ext uri="{FF2B5EF4-FFF2-40B4-BE49-F238E27FC236}">
                      <a16:creationId xmlns:a16="http://schemas.microsoft.com/office/drawing/2014/main" id="{43D4D074-6038-080E-E7A9-8D30E27E3664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054CB3B1-7D23-9B58-C01C-A04B44C3A39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0013DA85-8CAB-20DF-782A-17B81C585E97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2E42E7A6-85CC-E63D-D00D-C1733F6F7F38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41107EE9-A630-97D4-EE10-57C0DE36BB0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CB8E791E-2107-5EFF-567D-20524CEFDE29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4CCE56C5-7B24-4E33-245B-E4B6F1E22DB3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A0A6411-C5D4-D5EB-646F-756568D2ACE9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9" name="Graphic 145" descr="A pond with koi fish and water lilies">
                <a:extLst>
                  <a:ext uri="{FF2B5EF4-FFF2-40B4-BE49-F238E27FC236}">
                    <a16:creationId xmlns:a16="http://schemas.microsoft.com/office/drawing/2014/main" id="{914BC1DD-6B4F-8E1D-BCC6-26389772F916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7C7C27AC-BBB5-456D-CC7A-D9C3C642FD75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3C4E078C-098E-7F00-E059-F5A53C60464F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CB5930CC-9C06-9A96-FD2E-598A616DE636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19F6B26B-438A-24E2-C895-31DF5AFBF5A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351C27B-1192-D627-43CE-CC5927A47E00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8328BAB-8D30-9A81-D8AD-1F10BD03956E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E7F3E08D-71CC-A9D7-F2E0-B0042198FB78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C50B5B22-0555-7686-08D7-B223267A8B2D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7" name="Graphic 145" descr="A pond with koi fish and water lilies">
              <a:extLst>
                <a:ext uri="{FF2B5EF4-FFF2-40B4-BE49-F238E27FC236}">
                  <a16:creationId xmlns:a16="http://schemas.microsoft.com/office/drawing/2014/main" id="{654A0123-0FE1-3671-1571-039135C92C5B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0B29CAED-8095-8FF6-CB15-B32B2AC2CBB4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63638E5-D0F8-AA28-D1AD-E5845296DE79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aphic 145" descr="A pond with koi fish and water lilies">
              <a:extLst>
                <a:ext uri="{FF2B5EF4-FFF2-40B4-BE49-F238E27FC236}">
                  <a16:creationId xmlns:a16="http://schemas.microsoft.com/office/drawing/2014/main" id="{73678E06-6079-84C4-E97B-27B8B41E2A16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494F482-43EF-D0D1-5A4A-C3BB05B346A7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6E7FA291-CA3C-7B8B-9E32-E14340AC6D46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6FD24CA-5DBA-A5EA-5988-F87208101935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8B87A39-A2EB-38E3-387E-79FE83652770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EEF330F1-D2D5-BB79-ABA8-F86B6DBBF722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CC97A36-0737-E1CF-3745-DFEFE8B0FD24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9" name="Graphic 145" descr="A pond with koi fish and water lilies">
              <a:extLst>
                <a:ext uri="{FF2B5EF4-FFF2-40B4-BE49-F238E27FC236}">
                  <a16:creationId xmlns:a16="http://schemas.microsoft.com/office/drawing/2014/main" id="{372C246E-7F6A-602D-5F1A-8446C8A7C746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043A8D7-EC86-6CF6-10E2-DCBB24054AA2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254305D6-AB45-0301-BB63-53C364DD1829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C0B3AE8-E3BC-3F42-FE0C-EE490F340236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4B6CD25E-5047-2E67-DE4C-0096F7D9277A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400946C8-2287-681B-33D5-F0B9FF530035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D6F2803-C8A9-A451-35EA-CF21351EC625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961CA149-BA34-FCD5-A1BD-C29C90FE63CD}"/>
              </a:ext>
            </a:extLst>
          </p:cNvPr>
          <p:cNvSpPr/>
          <p:nvPr/>
        </p:nvSpPr>
        <p:spPr>
          <a:xfrm>
            <a:off x="515938" y="549275"/>
            <a:ext cx="4760374" cy="1846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Budget for a</a:t>
            </a:r>
          </a:p>
          <a:p>
            <a:r>
              <a:rPr lang="en-US" sz="6000" b="1" dirty="0">
                <a:ln>
                  <a:solidFill>
                    <a:srgbClr val="0070C0"/>
                  </a:solidFill>
                </a:ln>
                <a:noFill/>
                <a:latin typeface="Century Gothic" panose="020B0502020202020204" pitchFamily="34" charset="0"/>
              </a:rPr>
              <a:t>Holiday</a:t>
            </a:r>
          </a:p>
        </p:txBody>
      </p:sp>
      <p:pic>
        <p:nvPicPr>
          <p:cNvPr id="5" name="Picture 4" descr="A picture containing outdoor, sky, mountain, nature&#10;&#10;Description automatically generated">
            <a:extLst>
              <a:ext uri="{FF2B5EF4-FFF2-40B4-BE49-F238E27FC236}">
                <a16:creationId xmlns:a16="http://schemas.microsoft.com/office/drawing/2014/main" id="{4FA9E5F0-CE15-1AA6-FFF9-3EB6E35D99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8"/>
          <a:stretch/>
        </p:blipFill>
        <p:spPr>
          <a:xfrm>
            <a:off x="6443870" y="549274"/>
            <a:ext cx="4572000" cy="57594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6E09DD-9BEF-11A2-EA77-0DF557B6211F}"/>
              </a:ext>
            </a:extLst>
          </p:cNvPr>
          <p:cNvSpPr/>
          <p:nvPr/>
        </p:nvSpPr>
        <p:spPr>
          <a:xfrm>
            <a:off x="515938" y="4313582"/>
            <a:ext cx="6570662" cy="1620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345D2C-7362-FBE1-17B6-AB24DD0D4987}"/>
              </a:ext>
            </a:extLst>
          </p:cNvPr>
          <p:cNvCxnSpPr>
            <a:cxnSpLocks/>
          </p:cNvCxnSpPr>
          <p:nvPr/>
        </p:nvCxnSpPr>
        <p:spPr>
          <a:xfrm>
            <a:off x="14098" y="2571255"/>
            <a:ext cx="7211650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775D548-0C73-1C16-4D08-35B8DC0F6A97}"/>
              </a:ext>
            </a:extLst>
          </p:cNvPr>
          <p:cNvSpPr/>
          <p:nvPr/>
        </p:nvSpPr>
        <p:spPr>
          <a:xfrm>
            <a:off x="3045653" y="5693698"/>
            <a:ext cx="1511233" cy="479924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Century Gothic" panose="020B0502020202020204" pitchFamily="34" charset="0"/>
              </a:rPr>
              <a:t>INFO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4D5AA08-3B2B-2579-5B0F-C7E716CFDA5C}"/>
              </a:ext>
            </a:extLst>
          </p:cNvPr>
          <p:cNvGrpSpPr/>
          <p:nvPr/>
        </p:nvGrpSpPr>
        <p:grpSpPr>
          <a:xfrm>
            <a:off x="822475" y="4883799"/>
            <a:ext cx="460626" cy="479643"/>
            <a:chOff x="3398838" y="1811338"/>
            <a:chExt cx="346075" cy="360363"/>
          </a:xfrm>
        </p:grpSpPr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CA0C9A0D-6756-26B1-86C6-B0EAE81F8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8863" y="1885951"/>
              <a:ext cx="112713" cy="120650"/>
            </a:xfrm>
            <a:custGeom>
              <a:avLst/>
              <a:gdLst>
                <a:gd name="T0" fmla="*/ 7 w 30"/>
                <a:gd name="T1" fmla="*/ 8 h 32"/>
                <a:gd name="T2" fmla="*/ 7 w 30"/>
                <a:gd name="T3" fmla="*/ 22 h 32"/>
                <a:gd name="T4" fmla="*/ 23 w 30"/>
                <a:gd name="T5" fmla="*/ 24 h 32"/>
                <a:gd name="T6" fmla="*/ 26 w 30"/>
                <a:gd name="T7" fmla="*/ 0 h 32"/>
                <a:gd name="T8" fmla="*/ 7 w 30"/>
                <a:gd name="T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2">
                  <a:moveTo>
                    <a:pt x="7" y="8"/>
                  </a:moveTo>
                  <a:cubicBezTo>
                    <a:pt x="2" y="11"/>
                    <a:pt x="0" y="17"/>
                    <a:pt x="7" y="22"/>
                  </a:cubicBezTo>
                  <a:cubicBezTo>
                    <a:pt x="11" y="32"/>
                    <a:pt x="18" y="29"/>
                    <a:pt x="23" y="24"/>
                  </a:cubicBezTo>
                  <a:cubicBezTo>
                    <a:pt x="27" y="20"/>
                    <a:pt x="30" y="7"/>
                    <a:pt x="26" y="0"/>
                  </a:cubicBezTo>
                  <a:cubicBezTo>
                    <a:pt x="19" y="5"/>
                    <a:pt x="13" y="4"/>
                    <a:pt x="7" y="8"/>
                  </a:cubicBez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49">
              <a:extLst>
                <a:ext uri="{FF2B5EF4-FFF2-40B4-BE49-F238E27FC236}">
                  <a16:creationId xmlns:a16="http://schemas.microsoft.com/office/drawing/2014/main" id="{64232169-72D6-B23E-60BD-84F5ACEF1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6" y="1811338"/>
              <a:ext cx="150813" cy="173038"/>
            </a:xfrm>
            <a:custGeom>
              <a:avLst/>
              <a:gdLst>
                <a:gd name="T0" fmla="*/ 32 w 40"/>
                <a:gd name="T1" fmla="*/ 14 h 46"/>
                <a:gd name="T2" fmla="*/ 28 w 40"/>
                <a:gd name="T3" fmla="*/ 33 h 46"/>
                <a:gd name="T4" fmla="*/ 8 w 40"/>
                <a:gd name="T5" fmla="*/ 34 h 46"/>
                <a:gd name="T6" fmla="*/ 5 w 40"/>
                <a:gd name="T7" fmla="*/ 0 h 46"/>
                <a:gd name="T8" fmla="*/ 32 w 40"/>
                <a:gd name="T9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6">
                  <a:moveTo>
                    <a:pt x="32" y="14"/>
                  </a:moveTo>
                  <a:cubicBezTo>
                    <a:pt x="37" y="20"/>
                    <a:pt x="40" y="28"/>
                    <a:pt x="28" y="33"/>
                  </a:cubicBezTo>
                  <a:cubicBezTo>
                    <a:pt x="22" y="46"/>
                    <a:pt x="13" y="41"/>
                    <a:pt x="8" y="34"/>
                  </a:cubicBezTo>
                  <a:cubicBezTo>
                    <a:pt x="2" y="28"/>
                    <a:pt x="0" y="10"/>
                    <a:pt x="5" y="0"/>
                  </a:cubicBezTo>
                  <a:cubicBezTo>
                    <a:pt x="14" y="8"/>
                    <a:pt x="26" y="6"/>
                    <a:pt x="32" y="14"/>
                  </a:cubicBez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50">
              <a:extLst>
                <a:ext uri="{FF2B5EF4-FFF2-40B4-BE49-F238E27FC236}">
                  <a16:creationId xmlns:a16="http://schemas.microsoft.com/office/drawing/2014/main" id="{B7371377-30FE-C76F-606E-37119168F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0438" y="1863726"/>
              <a:ext cx="161925" cy="158750"/>
            </a:xfrm>
            <a:custGeom>
              <a:avLst/>
              <a:gdLst>
                <a:gd name="T0" fmla="*/ 43 w 43"/>
                <a:gd name="T1" fmla="*/ 20 h 42"/>
                <a:gd name="T2" fmla="*/ 25 w 43"/>
                <a:gd name="T3" fmla="*/ 42 h 42"/>
                <a:gd name="T4" fmla="*/ 0 w 43"/>
                <a:gd name="T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2">
                  <a:moveTo>
                    <a:pt x="43" y="20"/>
                  </a:moveTo>
                  <a:cubicBezTo>
                    <a:pt x="31" y="26"/>
                    <a:pt x="25" y="42"/>
                    <a:pt x="25" y="42"/>
                  </a:cubicBezTo>
                  <a:cubicBezTo>
                    <a:pt x="25" y="42"/>
                    <a:pt x="20" y="18"/>
                    <a:pt x="0" y="0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Rectangle 51">
              <a:extLst>
                <a:ext uri="{FF2B5EF4-FFF2-40B4-BE49-F238E27FC236}">
                  <a16:creationId xmlns:a16="http://schemas.microsoft.com/office/drawing/2014/main" id="{219A8BDE-B391-8835-5B3B-FE539DDB4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2022476"/>
              <a:ext cx="60325" cy="119063"/>
            </a:xfrm>
            <a:prstGeom prst="rect">
              <a:avLst/>
            </a:prstGeom>
            <a:noFill/>
            <a:ln w="12700" cap="flat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52">
              <a:extLst>
                <a:ext uri="{FF2B5EF4-FFF2-40B4-BE49-F238E27FC236}">
                  <a16:creationId xmlns:a16="http://schemas.microsoft.com/office/drawing/2014/main" id="{63AB4A43-4EE9-B850-E041-35E9B5E35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163" y="2063751"/>
              <a:ext cx="285750" cy="107950"/>
            </a:xfrm>
            <a:custGeom>
              <a:avLst/>
              <a:gdLst>
                <a:gd name="T0" fmla="*/ 0 w 76"/>
                <a:gd name="T1" fmla="*/ 15 h 29"/>
                <a:gd name="T2" fmla="*/ 76 w 76"/>
                <a:gd name="T3" fmla="*/ 5 h 29"/>
                <a:gd name="T4" fmla="*/ 64 w 76"/>
                <a:gd name="T5" fmla="*/ 1 h 29"/>
                <a:gd name="T6" fmla="*/ 46 w 76"/>
                <a:gd name="T7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9">
                  <a:moveTo>
                    <a:pt x="0" y="15"/>
                  </a:moveTo>
                  <a:cubicBezTo>
                    <a:pt x="43" y="29"/>
                    <a:pt x="27" y="29"/>
                    <a:pt x="76" y="5"/>
                  </a:cubicBezTo>
                  <a:cubicBezTo>
                    <a:pt x="72" y="1"/>
                    <a:pt x="68" y="0"/>
                    <a:pt x="64" y="1"/>
                  </a:cubicBezTo>
                  <a:cubicBezTo>
                    <a:pt x="46" y="7"/>
                    <a:pt x="46" y="7"/>
                    <a:pt x="46" y="7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53">
              <a:extLst>
                <a:ext uri="{FF2B5EF4-FFF2-40B4-BE49-F238E27FC236}">
                  <a16:creationId xmlns:a16="http://schemas.microsoft.com/office/drawing/2014/main" id="{9E9995E1-EC18-C995-A782-6EA514DBD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163" y="2036763"/>
              <a:ext cx="180975" cy="60325"/>
            </a:xfrm>
            <a:custGeom>
              <a:avLst/>
              <a:gdLst>
                <a:gd name="T0" fmla="*/ 0 w 48"/>
                <a:gd name="T1" fmla="*/ 0 h 16"/>
                <a:gd name="T2" fmla="*/ 12 w 48"/>
                <a:gd name="T3" fmla="*/ 0 h 16"/>
                <a:gd name="T4" fmla="*/ 30 w 48"/>
                <a:gd name="T5" fmla="*/ 8 h 16"/>
                <a:gd name="T6" fmla="*/ 42 w 48"/>
                <a:gd name="T7" fmla="*/ 8 h 16"/>
                <a:gd name="T8" fmla="*/ 42 w 48"/>
                <a:gd name="T9" fmla="*/ 16 h 16"/>
                <a:gd name="T10" fmla="*/ 20 w 4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6">
                  <a:moveTo>
                    <a:pt x="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1" y="0"/>
                    <a:pt x="28" y="6"/>
                    <a:pt x="30" y="8"/>
                  </a:cubicBezTo>
                  <a:cubicBezTo>
                    <a:pt x="30" y="8"/>
                    <a:pt x="36" y="8"/>
                    <a:pt x="42" y="8"/>
                  </a:cubicBezTo>
                  <a:cubicBezTo>
                    <a:pt x="48" y="8"/>
                    <a:pt x="48" y="16"/>
                    <a:pt x="42" y="16"/>
                  </a:cubicBezTo>
                  <a:cubicBezTo>
                    <a:pt x="20" y="16"/>
                    <a:pt x="20" y="16"/>
                    <a:pt x="20" y="16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3EE751-84AC-5107-C30C-8E0F1B2BDB5D}"/>
              </a:ext>
            </a:extLst>
          </p:cNvPr>
          <p:cNvGrpSpPr/>
          <p:nvPr/>
        </p:nvGrpSpPr>
        <p:grpSpPr>
          <a:xfrm>
            <a:off x="6321318" y="4893308"/>
            <a:ext cx="458513" cy="460626"/>
            <a:chOff x="2684463" y="2532063"/>
            <a:chExt cx="344487" cy="346075"/>
          </a:xfrm>
        </p:grpSpPr>
        <p:sp>
          <p:nvSpPr>
            <p:cNvPr id="19" name="Freeform 71">
              <a:extLst>
                <a:ext uri="{FF2B5EF4-FFF2-40B4-BE49-F238E27FC236}">
                  <a16:creationId xmlns:a16="http://schemas.microsoft.com/office/drawing/2014/main" id="{5A52A0DE-2C95-D36B-2B8F-28321E7F55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4463" y="2532063"/>
              <a:ext cx="341313" cy="346075"/>
            </a:xfrm>
            <a:custGeom>
              <a:avLst/>
              <a:gdLst>
                <a:gd name="T0" fmla="*/ 91 w 91"/>
                <a:gd name="T1" fmla="*/ 54 h 92"/>
                <a:gd name="T2" fmla="*/ 46 w 91"/>
                <a:gd name="T3" fmla="*/ 92 h 92"/>
                <a:gd name="T4" fmla="*/ 0 w 91"/>
                <a:gd name="T5" fmla="*/ 46 h 92"/>
                <a:gd name="T6" fmla="*/ 46 w 91"/>
                <a:gd name="T7" fmla="*/ 0 h 92"/>
                <a:gd name="T8" fmla="*/ 84 w 91"/>
                <a:gd name="T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2">
                  <a:moveTo>
                    <a:pt x="91" y="54"/>
                  </a:moveTo>
                  <a:cubicBezTo>
                    <a:pt x="88" y="76"/>
                    <a:pt x="69" y="92"/>
                    <a:pt x="46" y="92"/>
                  </a:cubicBezTo>
                  <a:cubicBezTo>
                    <a:pt x="21" y="92"/>
                    <a:pt x="0" y="7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62" y="0"/>
                    <a:pt x="76" y="8"/>
                    <a:pt x="84" y="20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72">
              <a:extLst>
                <a:ext uri="{FF2B5EF4-FFF2-40B4-BE49-F238E27FC236}">
                  <a16:creationId xmlns:a16="http://schemas.microsoft.com/office/drawing/2014/main" id="{E9510404-5EDC-497C-D00B-A0EBDE583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6850" y="2535238"/>
              <a:ext cx="161925" cy="306388"/>
            </a:xfrm>
            <a:custGeom>
              <a:avLst/>
              <a:gdLst>
                <a:gd name="T0" fmla="*/ 102 w 102"/>
                <a:gd name="T1" fmla="*/ 0 h 193"/>
                <a:gd name="T2" fmla="*/ 57 w 102"/>
                <a:gd name="T3" fmla="*/ 26 h 193"/>
                <a:gd name="T4" fmla="*/ 66 w 102"/>
                <a:gd name="T5" fmla="*/ 41 h 193"/>
                <a:gd name="T6" fmla="*/ 47 w 102"/>
                <a:gd name="T7" fmla="*/ 74 h 193"/>
                <a:gd name="T8" fmla="*/ 0 w 102"/>
                <a:gd name="T9" fmla="*/ 88 h 193"/>
                <a:gd name="T10" fmla="*/ 19 w 102"/>
                <a:gd name="T11" fmla="*/ 150 h 193"/>
                <a:gd name="T12" fmla="*/ 71 w 102"/>
                <a:gd name="T13" fmla="*/ 169 h 193"/>
                <a:gd name="T14" fmla="*/ 71 w 102"/>
                <a:gd name="T15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193">
                  <a:moveTo>
                    <a:pt x="102" y="0"/>
                  </a:moveTo>
                  <a:lnTo>
                    <a:pt x="57" y="26"/>
                  </a:lnTo>
                  <a:lnTo>
                    <a:pt x="66" y="41"/>
                  </a:lnTo>
                  <a:lnTo>
                    <a:pt x="47" y="74"/>
                  </a:lnTo>
                  <a:lnTo>
                    <a:pt x="0" y="88"/>
                  </a:lnTo>
                  <a:lnTo>
                    <a:pt x="19" y="150"/>
                  </a:lnTo>
                  <a:lnTo>
                    <a:pt x="71" y="169"/>
                  </a:lnTo>
                  <a:lnTo>
                    <a:pt x="71" y="193"/>
                  </a:ln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Line 73">
              <a:extLst>
                <a:ext uri="{FF2B5EF4-FFF2-40B4-BE49-F238E27FC236}">
                  <a16:creationId xmlns:a16="http://schemas.microsoft.com/office/drawing/2014/main" id="{367EFC66-2031-A340-344E-F207394407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54338" y="2587625"/>
              <a:ext cx="30163" cy="34925"/>
            </a:xfrm>
            <a:prstGeom prst="line">
              <a:avLst/>
            </a:pr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74">
              <a:extLst>
                <a:ext uri="{FF2B5EF4-FFF2-40B4-BE49-F238E27FC236}">
                  <a16:creationId xmlns:a16="http://schemas.microsoft.com/office/drawing/2014/main" id="{6FCEFD11-560F-540F-0748-21AF01B3B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300" y="2644775"/>
              <a:ext cx="247650" cy="158750"/>
            </a:xfrm>
            <a:custGeom>
              <a:avLst/>
              <a:gdLst>
                <a:gd name="T0" fmla="*/ 19 w 66"/>
                <a:gd name="T1" fmla="*/ 18 h 42"/>
                <a:gd name="T2" fmla="*/ 8 w 66"/>
                <a:gd name="T3" fmla="*/ 13 h 42"/>
                <a:gd name="T4" fmla="*/ 0 w 66"/>
                <a:gd name="T5" fmla="*/ 17 h 42"/>
                <a:gd name="T6" fmla="*/ 18 w 66"/>
                <a:gd name="T7" fmla="*/ 29 h 42"/>
                <a:gd name="T8" fmla="*/ 37 w 66"/>
                <a:gd name="T9" fmla="*/ 22 h 42"/>
                <a:gd name="T10" fmla="*/ 29 w 66"/>
                <a:gd name="T11" fmla="*/ 42 h 42"/>
                <a:gd name="T12" fmla="*/ 38 w 66"/>
                <a:gd name="T13" fmla="*/ 37 h 42"/>
                <a:gd name="T14" fmla="*/ 49 w 66"/>
                <a:gd name="T15" fmla="*/ 17 h 42"/>
                <a:gd name="T16" fmla="*/ 63 w 66"/>
                <a:gd name="T17" fmla="*/ 11 h 42"/>
                <a:gd name="T18" fmla="*/ 66 w 66"/>
                <a:gd name="T19" fmla="*/ 8 h 42"/>
                <a:gd name="T20" fmla="*/ 66 w 66"/>
                <a:gd name="T21" fmla="*/ 4 h 42"/>
                <a:gd name="T22" fmla="*/ 59 w 66"/>
                <a:gd name="T23" fmla="*/ 2 h 42"/>
                <a:gd name="T24" fmla="*/ 19 w 66"/>
                <a:gd name="T25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42">
                  <a:moveTo>
                    <a:pt x="19" y="18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4" y="10"/>
                    <a:pt x="65" y="9"/>
                    <a:pt x="66" y="8"/>
                  </a:cubicBezTo>
                  <a:cubicBezTo>
                    <a:pt x="66" y="7"/>
                    <a:pt x="66" y="5"/>
                    <a:pt x="66" y="4"/>
                  </a:cubicBezTo>
                  <a:cubicBezTo>
                    <a:pt x="64" y="2"/>
                    <a:pt x="62" y="0"/>
                    <a:pt x="59" y="2"/>
                  </a:cubicBezTo>
                  <a:lnTo>
                    <a:pt x="19" y="18"/>
                  </a:ln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75">
              <a:extLst>
                <a:ext uri="{FF2B5EF4-FFF2-40B4-BE49-F238E27FC236}">
                  <a16:creationId xmlns:a16="http://schemas.microsoft.com/office/drawing/2014/main" id="{54A86A0C-C91C-29C0-E6F3-CE631140B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7500" y="2633663"/>
              <a:ext cx="88900" cy="52388"/>
            </a:xfrm>
            <a:custGeom>
              <a:avLst/>
              <a:gdLst>
                <a:gd name="T0" fmla="*/ 56 w 56"/>
                <a:gd name="T1" fmla="*/ 24 h 33"/>
                <a:gd name="T2" fmla="*/ 19 w 56"/>
                <a:gd name="T3" fmla="*/ 0 h 33"/>
                <a:gd name="T4" fmla="*/ 0 w 56"/>
                <a:gd name="T5" fmla="*/ 9 h 33"/>
                <a:gd name="T6" fmla="*/ 35 w 56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33">
                  <a:moveTo>
                    <a:pt x="56" y="24"/>
                  </a:moveTo>
                  <a:lnTo>
                    <a:pt x="19" y="0"/>
                  </a:lnTo>
                  <a:lnTo>
                    <a:pt x="0" y="9"/>
                  </a:lnTo>
                  <a:lnTo>
                    <a:pt x="35" y="33"/>
                  </a:ln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B78E68B-B4D1-0D18-97CA-C648B0A731DF}"/>
              </a:ext>
            </a:extLst>
          </p:cNvPr>
          <p:cNvGrpSpPr/>
          <p:nvPr/>
        </p:nvGrpSpPr>
        <p:grpSpPr>
          <a:xfrm>
            <a:off x="1522507" y="4609794"/>
            <a:ext cx="2160000" cy="1027654"/>
            <a:chOff x="1466596" y="4572204"/>
            <a:chExt cx="2160000" cy="102765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CEB778C-2C85-6527-E3BC-193F63DFC25B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Keep in mind that you must budget for train, flights and car rental.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BD34B7F-6971-0A5D-D19A-0770C5B962EF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Traveling Costs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3036195-DB47-8A8F-BBEA-7A5F426EAF73}"/>
              </a:ext>
            </a:extLst>
          </p:cNvPr>
          <p:cNvGrpSpPr/>
          <p:nvPr/>
        </p:nvGrpSpPr>
        <p:grpSpPr>
          <a:xfrm>
            <a:off x="3867138" y="4609794"/>
            <a:ext cx="2214775" cy="1027654"/>
            <a:chOff x="1411821" y="4572204"/>
            <a:chExt cx="2214775" cy="102765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D96E01D-BDF8-0D5E-F1FB-01B701E5611A}"/>
                </a:ext>
              </a:extLst>
            </p:cNvPr>
            <p:cNvSpPr/>
            <p:nvPr/>
          </p:nvSpPr>
          <p:spPr>
            <a:xfrm>
              <a:off x="1411821" y="4953527"/>
              <a:ext cx="2214775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Don’t forget accommodation – where will you be staying.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06D63A4-E44B-6071-9F94-361EDE523B3B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r"/>
              <a:r>
                <a:rPr lang="en-US" sz="1600" b="1" dirty="0" err="1">
                  <a:solidFill>
                    <a:srgbClr val="002060"/>
                  </a:solidFill>
                  <a:latin typeface="Century Gothic" panose="020B0502020202020204" pitchFamily="34" charset="0"/>
                </a:rPr>
                <a:t>Accomodation</a:t>
              </a:r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 Costs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7CEDBCD-92D8-DF69-1F5A-6C7A21FA0247}"/>
              </a:ext>
            </a:extLst>
          </p:cNvPr>
          <p:cNvCxnSpPr>
            <a:cxnSpLocks/>
          </p:cNvCxnSpPr>
          <p:nvPr/>
        </p:nvCxnSpPr>
        <p:spPr>
          <a:xfrm>
            <a:off x="3801269" y="4673621"/>
            <a:ext cx="0" cy="900000"/>
          </a:xfrm>
          <a:prstGeom prst="line">
            <a:avLst/>
          </a:prstGeom>
          <a:ln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7B9B8469-AD26-25F7-9831-9076E0199C73}"/>
              </a:ext>
            </a:extLst>
          </p:cNvPr>
          <p:cNvGrpSpPr/>
          <p:nvPr/>
        </p:nvGrpSpPr>
        <p:grpSpPr>
          <a:xfrm>
            <a:off x="8549689" y="3248024"/>
            <a:ext cx="360363" cy="361950"/>
            <a:chOff x="8440738" y="1444625"/>
            <a:chExt cx="360363" cy="361950"/>
          </a:xfrm>
          <a:solidFill>
            <a:schemeClr val="bg1"/>
          </a:solidFill>
        </p:grpSpPr>
        <p:sp>
          <p:nvSpPr>
            <p:cNvPr id="237" name="Freeform 1490">
              <a:extLst>
                <a:ext uri="{FF2B5EF4-FFF2-40B4-BE49-F238E27FC236}">
                  <a16:creationId xmlns:a16="http://schemas.microsoft.com/office/drawing/2014/main" id="{7843B862-0703-C01E-CE4F-23BDA267A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5350" y="1504950"/>
              <a:ext cx="209550" cy="15875"/>
            </a:xfrm>
            <a:custGeom>
              <a:avLst/>
              <a:gdLst>
                <a:gd name="T0" fmla="*/ 54 w 56"/>
                <a:gd name="T1" fmla="*/ 4 h 4"/>
                <a:gd name="T2" fmla="*/ 2 w 56"/>
                <a:gd name="T3" fmla="*/ 4 h 4"/>
                <a:gd name="T4" fmla="*/ 0 w 56"/>
                <a:gd name="T5" fmla="*/ 2 h 4"/>
                <a:gd name="T6" fmla="*/ 2 w 56"/>
                <a:gd name="T7" fmla="*/ 0 h 4"/>
                <a:gd name="T8" fmla="*/ 54 w 56"/>
                <a:gd name="T9" fmla="*/ 0 h 4"/>
                <a:gd name="T10" fmla="*/ 56 w 56"/>
                <a:gd name="T11" fmla="*/ 2 h 4"/>
                <a:gd name="T12" fmla="*/ 54 w 5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">
                  <a:moveTo>
                    <a:pt x="5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3"/>
                    <a:pt x="55" y="4"/>
                    <a:pt x="5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Freeform 1491">
              <a:extLst>
                <a:ext uri="{FF2B5EF4-FFF2-40B4-BE49-F238E27FC236}">
                  <a16:creationId xmlns:a16="http://schemas.microsoft.com/office/drawing/2014/main" id="{E2534E98-54AE-75B6-68C7-E47C71E009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5350" y="1444625"/>
              <a:ext cx="209550" cy="188913"/>
            </a:xfrm>
            <a:custGeom>
              <a:avLst/>
              <a:gdLst>
                <a:gd name="T0" fmla="*/ 28 w 56"/>
                <a:gd name="T1" fmla="*/ 50 h 50"/>
                <a:gd name="T2" fmla="*/ 26 w 56"/>
                <a:gd name="T3" fmla="*/ 49 h 50"/>
                <a:gd name="T4" fmla="*/ 0 w 56"/>
                <a:gd name="T5" fmla="*/ 19 h 50"/>
                <a:gd name="T6" fmla="*/ 0 w 56"/>
                <a:gd name="T7" fmla="*/ 17 h 50"/>
                <a:gd name="T8" fmla="*/ 12 w 56"/>
                <a:gd name="T9" fmla="*/ 1 h 50"/>
                <a:gd name="T10" fmla="*/ 14 w 56"/>
                <a:gd name="T11" fmla="*/ 0 h 50"/>
                <a:gd name="T12" fmla="*/ 42 w 56"/>
                <a:gd name="T13" fmla="*/ 0 h 50"/>
                <a:gd name="T14" fmla="*/ 44 w 56"/>
                <a:gd name="T15" fmla="*/ 1 h 50"/>
                <a:gd name="T16" fmla="*/ 56 w 56"/>
                <a:gd name="T17" fmla="*/ 17 h 50"/>
                <a:gd name="T18" fmla="*/ 56 w 56"/>
                <a:gd name="T19" fmla="*/ 19 h 50"/>
                <a:gd name="T20" fmla="*/ 30 w 56"/>
                <a:gd name="T21" fmla="*/ 49 h 50"/>
                <a:gd name="T22" fmla="*/ 28 w 56"/>
                <a:gd name="T23" fmla="*/ 50 h 50"/>
                <a:gd name="T24" fmla="*/ 5 w 56"/>
                <a:gd name="T25" fmla="*/ 18 h 50"/>
                <a:gd name="T26" fmla="*/ 28 w 56"/>
                <a:gd name="T27" fmla="*/ 45 h 50"/>
                <a:gd name="T28" fmla="*/ 51 w 56"/>
                <a:gd name="T29" fmla="*/ 18 h 50"/>
                <a:gd name="T30" fmla="*/ 41 w 56"/>
                <a:gd name="T31" fmla="*/ 4 h 50"/>
                <a:gd name="T32" fmla="*/ 15 w 56"/>
                <a:gd name="T33" fmla="*/ 4 h 50"/>
                <a:gd name="T34" fmla="*/ 5 w 56"/>
                <a:gd name="T35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50">
                  <a:moveTo>
                    <a:pt x="28" y="50"/>
                  </a:moveTo>
                  <a:cubicBezTo>
                    <a:pt x="27" y="50"/>
                    <a:pt x="27" y="50"/>
                    <a:pt x="26" y="4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3" y="0"/>
                    <a:pt x="44" y="1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9" y="50"/>
                    <a:pt x="29" y="50"/>
                    <a:pt x="28" y="50"/>
                  </a:cubicBezTo>
                  <a:close/>
                  <a:moveTo>
                    <a:pt x="5" y="18"/>
                  </a:moveTo>
                  <a:cubicBezTo>
                    <a:pt x="28" y="45"/>
                    <a:pt x="28" y="45"/>
                    <a:pt x="28" y="45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15" y="4"/>
                    <a:pt x="15" y="4"/>
                    <a:pt x="15" y="4"/>
                  </a:cubicBezTo>
                  <a:lnTo>
                    <a:pt x="5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1492">
              <a:extLst>
                <a:ext uri="{FF2B5EF4-FFF2-40B4-BE49-F238E27FC236}">
                  <a16:creationId xmlns:a16="http://schemas.microsoft.com/office/drawing/2014/main" id="{757D2D0B-2E5A-7A98-8564-0CA241D036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50288" y="1746250"/>
              <a:ext cx="104775" cy="60325"/>
            </a:xfrm>
            <a:custGeom>
              <a:avLst/>
              <a:gdLst>
                <a:gd name="T0" fmla="*/ 26 w 28"/>
                <a:gd name="T1" fmla="*/ 16 h 16"/>
                <a:gd name="T2" fmla="*/ 2 w 28"/>
                <a:gd name="T3" fmla="*/ 16 h 16"/>
                <a:gd name="T4" fmla="*/ 0 w 28"/>
                <a:gd name="T5" fmla="*/ 14 h 16"/>
                <a:gd name="T6" fmla="*/ 0 w 28"/>
                <a:gd name="T7" fmla="*/ 2 h 16"/>
                <a:gd name="T8" fmla="*/ 2 w 28"/>
                <a:gd name="T9" fmla="*/ 0 h 16"/>
                <a:gd name="T10" fmla="*/ 26 w 28"/>
                <a:gd name="T11" fmla="*/ 0 h 16"/>
                <a:gd name="T12" fmla="*/ 28 w 28"/>
                <a:gd name="T13" fmla="*/ 2 h 16"/>
                <a:gd name="T14" fmla="*/ 28 w 28"/>
                <a:gd name="T15" fmla="*/ 14 h 16"/>
                <a:gd name="T16" fmla="*/ 26 w 28"/>
                <a:gd name="T17" fmla="*/ 16 h 16"/>
                <a:gd name="T18" fmla="*/ 4 w 28"/>
                <a:gd name="T19" fmla="*/ 12 h 16"/>
                <a:gd name="T20" fmla="*/ 24 w 28"/>
                <a:gd name="T21" fmla="*/ 12 h 16"/>
                <a:gd name="T22" fmla="*/ 24 w 28"/>
                <a:gd name="T23" fmla="*/ 4 h 16"/>
                <a:gd name="T24" fmla="*/ 4 w 28"/>
                <a:gd name="T25" fmla="*/ 4 h 16"/>
                <a:gd name="T26" fmla="*/ 4 w 28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16">
                  <a:moveTo>
                    <a:pt x="26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0"/>
                    <a:pt x="28" y="1"/>
                    <a:pt x="28" y="2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5"/>
                    <a:pt x="27" y="16"/>
                    <a:pt x="26" y="16"/>
                  </a:cubicBezTo>
                  <a:close/>
                  <a:moveTo>
                    <a:pt x="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1493">
              <a:extLst>
                <a:ext uri="{FF2B5EF4-FFF2-40B4-BE49-F238E27FC236}">
                  <a16:creationId xmlns:a16="http://schemas.microsoft.com/office/drawing/2014/main" id="{783515A2-6B81-FD46-3471-97089EC20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6163" y="1539875"/>
              <a:ext cx="134938" cy="220663"/>
            </a:xfrm>
            <a:custGeom>
              <a:avLst/>
              <a:gdLst>
                <a:gd name="T0" fmla="*/ 18 w 36"/>
                <a:gd name="T1" fmla="*/ 59 h 59"/>
                <a:gd name="T2" fmla="*/ 16 w 36"/>
                <a:gd name="T3" fmla="*/ 57 h 59"/>
                <a:gd name="T4" fmla="*/ 16 w 36"/>
                <a:gd name="T5" fmla="*/ 51 h 59"/>
                <a:gd name="T6" fmla="*/ 17 w 36"/>
                <a:gd name="T7" fmla="*/ 49 h 59"/>
                <a:gd name="T8" fmla="*/ 32 w 36"/>
                <a:gd name="T9" fmla="*/ 34 h 59"/>
                <a:gd name="T10" fmla="*/ 32 w 36"/>
                <a:gd name="T11" fmla="*/ 5 h 59"/>
                <a:gd name="T12" fmla="*/ 31 w 36"/>
                <a:gd name="T13" fmla="*/ 5 h 59"/>
                <a:gd name="T14" fmla="*/ 26 w 36"/>
                <a:gd name="T15" fmla="*/ 27 h 59"/>
                <a:gd name="T16" fmla="*/ 25 w 36"/>
                <a:gd name="T17" fmla="*/ 28 h 59"/>
                <a:gd name="T18" fmla="*/ 14 w 36"/>
                <a:gd name="T19" fmla="*/ 40 h 59"/>
                <a:gd name="T20" fmla="*/ 11 w 36"/>
                <a:gd name="T21" fmla="*/ 41 h 59"/>
                <a:gd name="T22" fmla="*/ 10 w 36"/>
                <a:gd name="T23" fmla="*/ 38 h 59"/>
                <a:gd name="T24" fmla="*/ 13 w 36"/>
                <a:gd name="T25" fmla="*/ 26 h 59"/>
                <a:gd name="T26" fmla="*/ 12 w 36"/>
                <a:gd name="T27" fmla="*/ 23 h 59"/>
                <a:gd name="T28" fmla="*/ 10 w 36"/>
                <a:gd name="T29" fmla="*/ 24 h 59"/>
                <a:gd name="T30" fmla="*/ 4 w 36"/>
                <a:gd name="T31" fmla="*/ 39 h 59"/>
                <a:gd name="T32" fmla="*/ 4 w 36"/>
                <a:gd name="T33" fmla="*/ 57 h 59"/>
                <a:gd name="T34" fmla="*/ 2 w 36"/>
                <a:gd name="T35" fmla="*/ 59 h 59"/>
                <a:gd name="T36" fmla="*/ 0 w 36"/>
                <a:gd name="T37" fmla="*/ 57 h 59"/>
                <a:gd name="T38" fmla="*/ 0 w 36"/>
                <a:gd name="T39" fmla="*/ 39 h 59"/>
                <a:gd name="T40" fmla="*/ 0 w 36"/>
                <a:gd name="T41" fmla="*/ 38 h 59"/>
                <a:gd name="T42" fmla="*/ 6 w 36"/>
                <a:gd name="T43" fmla="*/ 22 h 59"/>
                <a:gd name="T44" fmla="*/ 14 w 36"/>
                <a:gd name="T45" fmla="*/ 19 h 59"/>
                <a:gd name="T46" fmla="*/ 17 w 36"/>
                <a:gd name="T47" fmla="*/ 27 h 59"/>
                <a:gd name="T48" fmla="*/ 16 w 36"/>
                <a:gd name="T49" fmla="*/ 33 h 59"/>
                <a:gd name="T50" fmla="*/ 22 w 36"/>
                <a:gd name="T51" fmla="*/ 26 h 59"/>
                <a:gd name="T52" fmla="*/ 29 w 36"/>
                <a:gd name="T53" fmla="*/ 2 h 59"/>
                <a:gd name="T54" fmla="*/ 35 w 36"/>
                <a:gd name="T55" fmla="*/ 1 h 59"/>
                <a:gd name="T56" fmla="*/ 36 w 36"/>
                <a:gd name="T57" fmla="*/ 3 h 59"/>
                <a:gd name="T58" fmla="*/ 36 w 36"/>
                <a:gd name="T59" fmla="*/ 35 h 59"/>
                <a:gd name="T60" fmla="*/ 35 w 36"/>
                <a:gd name="T61" fmla="*/ 36 h 59"/>
                <a:gd name="T62" fmla="*/ 20 w 36"/>
                <a:gd name="T63" fmla="*/ 52 h 59"/>
                <a:gd name="T64" fmla="*/ 20 w 36"/>
                <a:gd name="T65" fmla="*/ 57 h 59"/>
                <a:gd name="T66" fmla="*/ 18 w 36"/>
                <a:gd name="T6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59">
                  <a:moveTo>
                    <a:pt x="18" y="59"/>
                  </a:moveTo>
                  <a:cubicBezTo>
                    <a:pt x="17" y="59"/>
                    <a:pt x="16" y="58"/>
                    <a:pt x="16" y="57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7" y="49"/>
                  </a:cubicBezTo>
                  <a:cubicBezTo>
                    <a:pt x="17" y="49"/>
                    <a:pt x="28" y="38"/>
                    <a:pt x="32" y="3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29" y="7"/>
                    <a:pt x="26" y="11"/>
                    <a:pt x="26" y="27"/>
                  </a:cubicBezTo>
                  <a:cubicBezTo>
                    <a:pt x="26" y="28"/>
                    <a:pt x="26" y="28"/>
                    <a:pt x="25" y="28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3" y="41"/>
                    <a:pt x="12" y="41"/>
                    <a:pt x="11" y="41"/>
                  </a:cubicBezTo>
                  <a:cubicBezTo>
                    <a:pt x="10" y="40"/>
                    <a:pt x="10" y="39"/>
                    <a:pt x="10" y="38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4"/>
                    <a:pt x="13" y="23"/>
                    <a:pt x="12" y="23"/>
                  </a:cubicBezTo>
                  <a:cubicBezTo>
                    <a:pt x="11" y="23"/>
                    <a:pt x="10" y="23"/>
                    <a:pt x="10" y="24"/>
                  </a:cubicBezTo>
                  <a:cubicBezTo>
                    <a:pt x="8" y="27"/>
                    <a:pt x="5" y="36"/>
                    <a:pt x="4" y="39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3" y="59"/>
                    <a:pt x="2" y="59"/>
                  </a:cubicBezTo>
                  <a:cubicBezTo>
                    <a:pt x="1" y="59"/>
                    <a:pt x="0" y="58"/>
                    <a:pt x="0" y="5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8"/>
                  </a:cubicBezTo>
                  <a:cubicBezTo>
                    <a:pt x="0" y="38"/>
                    <a:pt x="4" y="26"/>
                    <a:pt x="6" y="22"/>
                  </a:cubicBezTo>
                  <a:cubicBezTo>
                    <a:pt x="8" y="19"/>
                    <a:pt x="12" y="18"/>
                    <a:pt x="14" y="19"/>
                  </a:cubicBezTo>
                  <a:cubicBezTo>
                    <a:pt x="16" y="20"/>
                    <a:pt x="18" y="23"/>
                    <a:pt x="17" y="27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13"/>
                    <a:pt x="24" y="5"/>
                    <a:pt x="29" y="2"/>
                  </a:cubicBezTo>
                  <a:cubicBezTo>
                    <a:pt x="32" y="0"/>
                    <a:pt x="34" y="1"/>
                    <a:pt x="35" y="1"/>
                  </a:cubicBezTo>
                  <a:cubicBezTo>
                    <a:pt x="35" y="1"/>
                    <a:pt x="36" y="2"/>
                    <a:pt x="36" y="3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6"/>
                    <a:pt x="36" y="36"/>
                    <a:pt x="35" y="36"/>
                  </a:cubicBezTo>
                  <a:cubicBezTo>
                    <a:pt x="33" y="39"/>
                    <a:pt x="23" y="49"/>
                    <a:pt x="20" y="52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8"/>
                    <a:pt x="19" y="59"/>
                    <a:pt x="1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Freeform 1494">
              <a:extLst>
                <a:ext uri="{FF2B5EF4-FFF2-40B4-BE49-F238E27FC236}">
                  <a16:creationId xmlns:a16="http://schemas.microsoft.com/office/drawing/2014/main" id="{C66E5600-6C40-A842-8783-D18C51B98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85188" y="1746250"/>
              <a:ext cx="104775" cy="60325"/>
            </a:xfrm>
            <a:custGeom>
              <a:avLst/>
              <a:gdLst>
                <a:gd name="T0" fmla="*/ 26 w 28"/>
                <a:gd name="T1" fmla="*/ 16 h 16"/>
                <a:gd name="T2" fmla="*/ 2 w 28"/>
                <a:gd name="T3" fmla="*/ 16 h 16"/>
                <a:gd name="T4" fmla="*/ 0 w 28"/>
                <a:gd name="T5" fmla="*/ 14 h 16"/>
                <a:gd name="T6" fmla="*/ 0 w 28"/>
                <a:gd name="T7" fmla="*/ 2 h 16"/>
                <a:gd name="T8" fmla="*/ 2 w 28"/>
                <a:gd name="T9" fmla="*/ 0 h 16"/>
                <a:gd name="T10" fmla="*/ 26 w 28"/>
                <a:gd name="T11" fmla="*/ 0 h 16"/>
                <a:gd name="T12" fmla="*/ 28 w 28"/>
                <a:gd name="T13" fmla="*/ 2 h 16"/>
                <a:gd name="T14" fmla="*/ 28 w 28"/>
                <a:gd name="T15" fmla="*/ 14 h 16"/>
                <a:gd name="T16" fmla="*/ 26 w 28"/>
                <a:gd name="T17" fmla="*/ 16 h 16"/>
                <a:gd name="T18" fmla="*/ 4 w 28"/>
                <a:gd name="T19" fmla="*/ 12 h 16"/>
                <a:gd name="T20" fmla="*/ 24 w 28"/>
                <a:gd name="T21" fmla="*/ 12 h 16"/>
                <a:gd name="T22" fmla="*/ 24 w 28"/>
                <a:gd name="T23" fmla="*/ 4 h 16"/>
                <a:gd name="T24" fmla="*/ 4 w 28"/>
                <a:gd name="T25" fmla="*/ 4 h 16"/>
                <a:gd name="T26" fmla="*/ 4 w 28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16">
                  <a:moveTo>
                    <a:pt x="26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0"/>
                    <a:pt x="28" y="1"/>
                    <a:pt x="28" y="2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5"/>
                    <a:pt x="27" y="16"/>
                    <a:pt x="26" y="16"/>
                  </a:cubicBezTo>
                  <a:close/>
                  <a:moveTo>
                    <a:pt x="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1495">
              <a:extLst>
                <a:ext uri="{FF2B5EF4-FFF2-40B4-BE49-F238E27FC236}">
                  <a16:creationId xmlns:a16="http://schemas.microsoft.com/office/drawing/2014/main" id="{48B94DE8-F71D-92FB-F2F5-EA639816F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0738" y="1539875"/>
              <a:ext cx="134938" cy="220663"/>
            </a:xfrm>
            <a:custGeom>
              <a:avLst/>
              <a:gdLst>
                <a:gd name="T0" fmla="*/ 34 w 36"/>
                <a:gd name="T1" fmla="*/ 59 h 59"/>
                <a:gd name="T2" fmla="*/ 32 w 36"/>
                <a:gd name="T3" fmla="*/ 57 h 59"/>
                <a:gd name="T4" fmla="*/ 32 w 36"/>
                <a:gd name="T5" fmla="*/ 39 h 59"/>
                <a:gd name="T6" fmla="*/ 26 w 36"/>
                <a:gd name="T7" fmla="*/ 24 h 59"/>
                <a:gd name="T8" fmla="*/ 24 w 36"/>
                <a:gd name="T9" fmla="*/ 23 h 59"/>
                <a:gd name="T10" fmla="*/ 23 w 36"/>
                <a:gd name="T11" fmla="*/ 26 h 59"/>
                <a:gd name="T12" fmla="*/ 26 w 36"/>
                <a:gd name="T13" fmla="*/ 38 h 59"/>
                <a:gd name="T14" fmla="*/ 25 w 36"/>
                <a:gd name="T15" fmla="*/ 41 h 59"/>
                <a:gd name="T16" fmla="*/ 22 w 36"/>
                <a:gd name="T17" fmla="*/ 40 h 59"/>
                <a:gd name="T18" fmla="*/ 11 w 36"/>
                <a:gd name="T19" fmla="*/ 28 h 59"/>
                <a:gd name="T20" fmla="*/ 10 w 36"/>
                <a:gd name="T21" fmla="*/ 27 h 59"/>
                <a:gd name="T22" fmla="*/ 5 w 36"/>
                <a:gd name="T23" fmla="*/ 5 h 59"/>
                <a:gd name="T24" fmla="*/ 4 w 36"/>
                <a:gd name="T25" fmla="*/ 5 h 59"/>
                <a:gd name="T26" fmla="*/ 4 w 36"/>
                <a:gd name="T27" fmla="*/ 34 h 59"/>
                <a:gd name="T28" fmla="*/ 19 w 36"/>
                <a:gd name="T29" fmla="*/ 49 h 59"/>
                <a:gd name="T30" fmla="*/ 20 w 36"/>
                <a:gd name="T31" fmla="*/ 51 h 59"/>
                <a:gd name="T32" fmla="*/ 20 w 36"/>
                <a:gd name="T33" fmla="*/ 57 h 59"/>
                <a:gd name="T34" fmla="*/ 18 w 36"/>
                <a:gd name="T35" fmla="*/ 59 h 59"/>
                <a:gd name="T36" fmla="*/ 16 w 36"/>
                <a:gd name="T37" fmla="*/ 57 h 59"/>
                <a:gd name="T38" fmla="*/ 16 w 36"/>
                <a:gd name="T39" fmla="*/ 52 h 59"/>
                <a:gd name="T40" fmla="*/ 1 w 36"/>
                <a:gd name="T41" fmla="*/ 37 h 59"/>
                <a:gd name="T42" fmla="*/ 0 w 36"/>
                <a:gd name="T43" fmla="*/ 35 h 59"/>
                <a:gd name="T44" fmla="*/ 0 w 36"/>
                <a:gd name="T45" fmla="*/ 3 h 59"/>
                <a:gd name="T46" fmla="*/ 1 w 36"/>
                <a:gd name="T47" fmla="*/ 1 h 59"/>
                <a:gd name="T48" fmla="*/ 7 w 36"/>
                <a:gd name="T49" fmla="*/ 2 h 59"/>
                <a:gd name="T50" fmla="*/ 14 w 36"/>
                <a:gd name="T51" fmla="*/ 26 h 59"/>
                <a:gd name="T52" fmla="*/ 20 w 36"/>
                <a:gd name="T53" fmla="*/ 33 h 59"/>
                <a:gd name="T54" fmla="*/ 19 w 36"/>
                <a:gd name="T55" fmla="*/ 27 h 59"/>
                <a:gd name="T56" fmla="*/ 22 w 36"/>
                <a:gd name="T57" fmla="*/ 19 h 59"/>
                <a:gd name="T58" fmla="*/ 30 w 36"/>
                <a:gd name="T59" fmla="*/ 22 h 59"/>
                <a:gd name="T60" fmla="*/ 36 w 36"/>
                <a:gd name="T61" fmla="*/ 38 h 59"/>
                <a:gd name="T62" fmla="*/ 36 w 36"/>
                <a:gd name="T63" fmla="*/ 39 h 59"/>
                <a:gd name="T64" fmla="*/ 36 w 36"/>
                <a:gd name="T65" fmla="*/ 57 h 59"/>
                <a:gd name="T66" fmla="*/ 34 w 36"/>
                <a:gd name="T6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59">
                  <a:moveTo>
                    <a:pt x="34" y="59"/>
                  </a:moveTo>
                  <a:cubicBezTo>
                    <a:pt x="33" y="59"/>
                    <a:pt x="32" y="58"/>
                    <a:pt x="32" y="5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1" y="36"/>
                    <a:pt x="28" y="27"/>
                    <a:pt x="26" y="24"/>
                  </a:cubicBezTo>
                  <a:cubicBezTo>
                    <a:pt x="25" y="23"/>
                    <a:pt x="25" y="23"/>
                    <a:pt x="24" y="23"/>
                  </a:cubicBezTo>
                  <a:cubicBezTo>
                    <a:pt x="23" y="23"/>
                    <a:pt x="23" y="24"/>
                    <a:pt x="23" y="26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9"/>
                    <a:pt x="26" y="40"/>
                    <a:pt x="25" y="41"/>
                  </a:cubicBezTo>
                  <a:cubicBezTo>
                    <a:pt x="24" y="41"/>
                    <a:pt x="23" y="41"/>
                    <a:pt x="22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10" y="28"/>
                    <a:pt x="10" y="27"/>
                  </a:cubicBezTo>
                  <a:cubicBezTo>
                    <a:pt x="10" y="11"/>
                    <a:pt x="7" y="7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9" y="38"/>
                    <a:pt x="19" y="49"/>
                    <a:pt x="19" y="49"/>
                  </a:cubicBezTo>
                  <a:cubicBezTo>
                    <a:pt x="20" y="50"/>
                    <a:pt x="20" y="50"/>
                    <a:pt x="20" y="51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8"/>
                    <a:pt x="19" y="59"/>
                    <a:pt x="18" y="59"/>
                  </a:cubicBezTo>
                  <a:cubicBezTo>
                    <a:pt x="17" y="59"/>
                    <a:pt x="16" y="58"/>
                    <a:pt x="16" y="57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4" y="49"/>
                    <a:pt x="4" y="39"/>
                    <a:pt x="1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1"/>
                    <a:pt x="4" y="0"/>
                    <a:pt x="7" y="2"/>
                  </a:cubicBezTo>
                  <a:cubicBezTo>
                    <a:pt x="12" y="5"/>
                    <a:pt x="14" y="13"/>
                    <a:pt x="14" y="26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3"/>
                    <a:pt x="20" y="20"/>
                    <a:pt x="22" y="19"/>
                  </a:cubicBezTo>
                  <a:cubicBezTo>
                    <a:pt x="24" y="18"/>
                    <a:pt x="28" y="19"/>
                    <a:pt x="30" y="22"/>
                  </a:cubicBezTo>
                  <a:cubicBezTo>
                    <a:pt x="32" y="26"/>
                    <a:pt x="36" y="38"/>
                    <a:pt x="36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5" y="59"/>
                    <a:pt x="3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3" name="Freeform 1496">
              <a:extLst>
                <a:ext uri="{FF2B5EF4-FFF2-40B4-BE49-F238E27FC236}">
                  <a16:creationId xmlns:a16="http://schemas.microsoft.com/office/drawing/2014/main" id="{1B3D67F6-DB7B-5123-24A8-7AE3251C6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9800" y="1444625"/>
              <a:ext cx="68263" cy="188913"/>
            </a:xfrm>
            <a:custGeom>
              <a:avLst/>
              <a:gdLst>
                <a:gd name="T0" fmla="*/ 16 w 18"/>
                <a:gd name="T1" fmla="*/ 50 h 50"/>
                <a:gd name="T2" fmla="*/ 14 w 18"/>
                <a:gd name="T3" fmla="*/ 49 h 50"/>
                <a:gd name="T4" fmla="*/ 4 w 18"/>
                <a:gd name="T5" fmla="*/ 19 h 50"/>
                <a:gd name="T6" fmla="*/ 0 w 18"/>
                <a:gd name="T7" fmla="*/ 2 h 50"/>
                <a:gd name="T8" fmla="*/ 2 w 18"/>
                <a:gd name="T9" fmla="*/ 0 h 50"/>
                <a:gd name="T10" fmla="*/ 4 w 18"/>
                <a:gd name="T11" fmla="*/ 2 h 50"/>
                <a:gd name="T12" fmla="*/ 8 w 18"/>
                <a:gd name="T13" fmla="*/ 18 h 50"/>
                <a:gd name="T14" fmla="*/ 18 w 18"/>
                <a:gd name="T15" fmla="*/ 47 h 50"/>
                <a:gd name="T16" fmla="*/ 17 w 18"/>
                <a:gd name="T17" fmla="*/ 50 h 50"/>
                <a:gd name="T18" fmla="*/ 16 w 18"/>
                <a:gd name="T1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50">
                  <a:moveTo>
                    <a:pt x="16" y="50"/>
                  </a:moveTo>
                  <a:cubicBezTo>
                    <a:pt x="15" y="50"/>
                    <a:pt x="14" y="49"/>
                    <a:pt x="14" y="4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8"/>
                    <a:pt x="18" y="50"/>
                    <a:pt x="17" y="50"/>
                  </a:cubicBezTo>
                  <a:cubicBezTo>
                    <a:pt x="16" y="50"/>
                    <a:pt x="16" y="50"/>
                    <a:pt x="1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4" name="Freeform 1497">
              <a:extLst>
                <a:ext uri="{FF2B5EF4-FFF2-40B4-BE49-F238E27FC236}">
                  <a16:creationId xmlns:a16="http://schemas.microsoft.com/office/drawing/2014/main" id="{800BF724-351F-15E7-46B0-AFFE579BD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44625"/>
              <a:ext cx="68263" cy="188913"/>
            </a:xfrm>
            <a:custGeom>
              <a:avLst/>
              <a:gdLst>
                <a:gd name="T0" fmla="*/ 2 w 18"/>
                <a:gd name="T1" fmla="*/ 50 h 50"/>
                <a:gd name="T2" fmla="*/ 2 w 18"/>
                <a:gd name="T3" fmla="*/ 50 h 50"/>
                <a:gd name="T4" fmla="*/ 0 w 18"/>
                <a:gd name="T5" fmla="*/ 47 h 50"/>
                <a:gd name="T6" fmla="*/ 10 w 18"/>
                <a:gd name="T7" fmla="*/ 17 h 50"/>
                <a:gd name="T8" fmla="*/ 14 w 18"/>
                <a:gd name="T9" fmla="*/ 2 h 50"/>
                <a:gd name="T10" fmla="*/ 16 w 18"/>
                <a:gd name="T11" fmla="*/ 0 h 50"/>
                <a:gd name="T12" fmla="*/ 18 w 18"/>
                <a:gd name="T13" fmla="*/ 2 h 50"/>
                <a:gd name="T14" fmla="*/ 14 w 18"/>
                <a:gd name="T15" fmla="*/ 18 h 50"/>
                <a:gd name="T16" fmla="*/ 4 w 18"/>
                <a:gd name="T17" fmla="*/ 49 h 50"/>
                <a:gd name="T18" fmla="*/ 2 w 18"/>
                <a:gd name="T1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50">
                  <a:moveTo>
                    <a:pt x="2" y="50"/>
                  </a:moveTo>
                  <a:cubicBezTo>
                    <a:pt x="2" y="50"/>
                    <a:pt x="2" y="50"/>
                    <a:pt x="2" y="50"/>
                  </a:cubicBezTo>
                  <a:cubicBezTo>
                    <a:pt x="0" y="50"/>
                    <a:pt x="0" y="48"/>
                    <a:pt x="0" y="4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8" y="0"/>
                    <a:pt x="18" y="1"/>
                    <a:pt x="18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9"/>
                    <a:pt x="3" y="50"/>
                    <a:pt x="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DCBF74-09F5-45B5-B11F-6B83FD160F8E}"/>
              </a:ext>
            </a:extLst>
          </p:cNvPr>
          <p:cNvSpPr txBox="1"/>
          <p:nvPr/>
        </p:nvSpPr>
        <p:spPr>
          <a:xfrm>
            <a:off x="434566" y="2833735"/>
            <a:ext cx="56614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Creating a budget for your holiday is essential to ensure a stress-free experience. Start by estimating costs for accommodation, meals, activities, and transportation, then add a buffer for unexpected expenses. Stick to your budget while allowing some flexibility for spontaneous adventures!</a:t>
            </a:r>
            <a:endParaRPr lang="af-ZA" sz="1400" dirty="0"/>
          </a:p>
        </p:txBody>
      </p:sp>
    </p:spTree>
    <p:extLst>
      <p:ext uri="{BB962C8B-B14F-4D97-AF65-F5344CB8AC3E}">
        <p14:creationId xmlns:p14="http://schemas.microsoft.com/office/powerpoint/2010/main" val="148530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555490C8-633E-FD24-E3A3-1039ABE44705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8DB182F-D96B-982E-BBE5-1985F19E832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042ECEB-7B9C-4753-4520-3D18E4DDCDF0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785E744-6444-871B-4BE8-0875C7630276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C1A6864-6CF4-6355-FA35-D00727EEB1F5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34F5FF9-3209-C383-D344-711603F5B465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317D6CB-1ED2-752F-C7F5-58909F39E1AB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AD00202-A8C6-AF5B-E7B6-076FC8AD7B87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F510259-D5A1-86F6-13A3-F49A3D086C01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8" name="Graphic 145" descr="A pond with koi fish and water lilies">
              <a:extLst>
                <a:ext uri="{FF2B5EF4-FFF2-40B4-BE49-F238E27FC236}">
                  <a16:creationId xmlns:a16="http://schemas.microsoft.com/office/drawing/2014/main" id="{726F499D-A25E-ECEE-870D-EB68F0938512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80470534-B3C6-F585-F1DA-5FE266394087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FAFD181D-1DDF-E1D3-C464-FC9542350131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9" name="Graphic 145" descr="A pond with koi fish and water lilies">
              <a:extLst>
                <a:ext uri="{FF2B5EF4-FFF2-40B4-BE49-F238E27FC236}">
                  <a16:creationId xmlns:a16="http://schemas.microsoft.com/office/drawing/2014/main" id="{0459F7F9-9F2D-399D-F60E-B1891D08F4B6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19D78E-41BC-AFCC-EF3E-7B8C53E6E2F5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33E73DC6-0E58-6F01-EF8B-3165EFAE3B4C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15CB58A-A2D6-6518-6FEB-2A24405863E5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173A073-52AB-F828-2432-8699AF8E99BF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2AF6CF4-A295-7867-EB3C-E8BE1FA6AD7E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39E860-EC83-0A0B-AA9B-FB120F8BF2D1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FDD295-9279-04D6-4AC8-3DF8A76EA8B2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61AA27A-D2FF-B714-4CB0-C80A42EA5AD8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91157B5-57C9-8B08-4152-4C4E8039426A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5F598DF-78D9-5B00-29E4-AD737C647A4A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aphic 145" descr="A pond with koi fish and water lilies">
              <a:extLst>
                <a:ext uri="{FF2B5EF4-FFF2-40B4-BE49-F238E27FC236}">
                  <a16:creationId xmlns:a16="http://schemas.microsoft.com/office/drawing/2014/main" id="{F9D29021-8ED9-369E-14EE-826464016B4A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F278E384-742E-9286-EC0A-C03EF80F805D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24895263-6CF0-811C-A572-F05BB016E792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Graphic 145" descr="A pond with koi fish and water lilies">
              <a:extLst>
                <a:ext uri="{FF2B5EF4-FFF2-40B4-BE49-F238E27FC236}">
                  <a16:creationId xmlns:a16="http://schemas.microsoft.com/office/drawing/2014/main" id="{EEB09462-9CB2-59B5-2FA7-2F9F1035F893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ED87E3E-C477-3F3A-DD79-32E5F66DB5B5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06B05C60-81F7-61A9-2762-83DCB7A87288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Graphic 145" descr="A pond with koi fish and water lilies">
              <a:extLst>
                <a:ext uri="{FF2B5EF4-FFF2-40B4-BE49-F238E27FC236}">
                  <a16:creationId xmlns:a16="http://schemas.microsoft.com/office/drawing/2014/main" id="{65AB8B81-C009-892D-7A3A-69D81A0F2A7E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3C863861-5664-DE1E-7E76-D1A8EF8E3AB9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3E6CEF3B-5F53-14DE-4496-9625A14A3183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0BECBF8-E6C5-D681-E06A-0B6F358549B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2" name="Graphic 145" descr="A pond with koi fish and water lilies">
              <a:extLst>
                <a:ext uri="{FF2B5EF4-FFF2-40B4-BE49-F238E27FC236}">
                  <a16:creationId xmlns:a16="http://schemas.microsoft.com/office/drawing/2014/main" id="{E4F8D83B-1D65-E003-8454-33BD18488168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F7739066-8B50-9209-FC78-0761958BD65A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898964C5-9320-1EB9-618A-B2DB080058A8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878F86B5-BD09-414C-005B-1D611E4DF752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Graphic 145" descr="A pond with koi fish and water lilies">
              <a:extLst>
                <a:ext uri="{FF2B5EF4-FFF2-40B4-BE49-F238E27FC236}">
                  <a16:creationId xmlns:a16="http://schemas.microsoft.com/office/drawing/2014/main" id="{2DE83ED3-450B-1932-4B8B-26ECAA0350ED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B33D6AF7-2D08-33A1-7D37-434F5C0B7FA6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72D8C6B-3012-0202-3147-8BEC669D3038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0" name="Graphic 145" descr="A pond with koi fish and water lilies">
                <a:extLst>
                  <a:ext uri="{FF2B5EF4-FFF2-40B4-BE49-F238E27FC236}">
                    <a16:creationId xmlns:a16="http://schemas.microsoft.com/office/drawing/2014/main" id="{9250699C-9DCF-7347-0AC3-DAF21EB8EE0F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AE09C9BE-1485-F8F7-0E01-01F64507D81B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A17EA312-0609-7EA7-192F-605E79D50C55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20ED325B-68DC-44D2-9F19-5ABB00C51EC7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84" name="Graphic 145" descr="A pond with koi fish and water lilies">
              <a:extLst>
                <a:ext uri="{FF2B5EF4-FFF2-40B4-BE49-F238E27FC236}">
                  <a16:creationId xmlns:a16="http://schemas.microsoft.com/office/drawing/2014/main" id="{B6A594C6-AE51-C052-C654-709C8D2D0EBC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242" name="Graphic 145" descr="A pond with koi fish and water lilies">
                <a:extLst>
                  <a:ext uri="{FF2B5EF4-FFF2-40B4-BE49-F238E27FC236}">
                    <a16:creationId xmlns:a16="http://schemas.microsoft.com/office/drawing/2014/main" id="{76014C9D-8ECD-A967-3548-BE37D25BA085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B8C8BE24-B748-266E-A51A-AE136B23C578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74551751-C185-C4F8-A4E4-7C43BEE94430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3" name="Graphic 145" descr="A pond with koi fish and water lilies">
                <a:extLst>
                  <a:ext uri="{FF2B5EF4-FFF2-40B4-BE49-F238E27FC236}">
                    <a16:creationId xmlns:a16="http://schemas.microsoft.com/office/drawing/2014/main" id="{D4D3EFED-1DDD-D28B-D77C-B3307088E651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D0FD94E0-4DB9-9743-6497-E0CB42F92A4E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143705C-6D83-3804-4952-E1A308C27EAE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85" name="Graphic 145" descr="A pond with koi fish and water lilies">
              <a:extLst>
                <a:ext uri="{FF2B5EF4-FFF2-40B4-BE49-F238E27FC236}">
                  <a16:creationId xmlns:a16="http://schemas.microsoft.com/office/drawing/2014/main" id="{AC6A742B-64CA-E134-3637-6A7C2EF73DAB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4BEF0ED7-FBF0-1877-25AC-CC964AB0B662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8F1C9839-27E4-19D1-DEAA-CDB3F93434A7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aphic 145" descr="A pond with koi fish and water lilies">
              <a:extLst>
                <a:ext uri="{FF2B5EF4-FFF2-40B4-BE49-F238E27FC236}">
                  <a16:creationId xmlns:a16="http://schemas.microsoft.com/office/drawing/2014/main" id="{686FD584-E93E-6A79-ACB7-3F2B680110FF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ACC23C3A-71D9-D89F-74F5-3E21830BF59D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4EF719C8-38AB-528F-5A81-9EB38F1DB8FE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Graphic 145" descr="A pond with koi fish and water lilies">
              <a:extLst>
                <a:ext uri="{FF2B5EF4-FFF2-40B4-BE49-F238E27FC236}">
                  <a16:creationId xmlns:a16="http://schemas.microsoft.com/office/drawing/2014/main" id="{F0759885-F356-0F09-2F42-946D7E20BE14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8233AAEB-3BE7-A4CE-DDB5-731356F4AE39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FAF90D9-4A06-FFFB-8FFC-63E12978045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8" name="Graphic 145" descr="A pond with koi fish and water lilies">
              <a:extLst>
                <a:ext uri="{FF2B5EF4-FFF2-40B4-BE49-F238E27FC236}">
                  <a16:creationId xmlns:a16="http://schemas.microsoft.com/office/drawing/2014/main" id="{A54C5EF5-8D5F-2643-44C4-9ECF913F8F8D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5CCB104E-E158-E261-2D95-04C525DCF7E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9D520299-C31F-F93D-739D-F992E05E6CF0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Graphic 145" descr="A pond with koi fish and water lilies">
              <a:extLst>
                <a:ext uri="{FF2B5EF4-FFF2-40B4-BE49-F238E27FC236}">
                  <a16:creationId xmlns:a16="http://schemas.microsoft.com/office/drawing/2014/main" id="{C29C0C20-D7DB-643F-929F-E6F1935677A9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8D3BB51-597C-22C8-AF86-370EEBF20306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5FAC40D4-5D90-A259-2636-AF938E8DC53D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1B8139F1-44FE-A91F-432C-416CEB3342A8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Graphic 145" descr="A pond with koi fish and water lilies">
              <a:extLst>
                <a:ext uri="{FF2B5EF4-FFF2-40B4-BE49-F238E27FC236}">
                  <a16:creationId xmlns:a16="http://schemas.microsoft.com/office/drawing/2014/main" id="{8B0D64BD-923E-5065-8C34-881239A2F122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06" name="Graphic 145" descr="A pond with koi fish and water lilies">
                <a:extLst>
                  <a:ext uri="{FF2B5EF4-FFF2-40B4-BE49-F238E27FC236}">
                    <a16:creationId xmlns:a16="http://schemas.microsoft.com/office/drawing/2014/main" id="{4B864F0A-75C9-D609-2619-62296FEAB69A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071364DE-B56A-618C-1723-873F0E781BF9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284FF0DE-5988-1B67-0AF7-FA6C14AE76E3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EB8D0F65-CBCC-E857-7726-370081A60044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7" name="Graphic 145" descr="A pond with koi fish and water lilies">
                <a:extLst>
                  <a:ext uri="{FF2B5EF4-FFF2-40B4-BE49-F238E27FC236}">
                    <a16:creationId xmlns:a16="http://schemas.microsoft.com/office/drawing/2014/main" id="{B47275BC-E02D-2E14-D74B-3B4BF8FFD7BE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BA752450-99D6-BF8F-0D1A-41CC7BAA9671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234F7DB9-B6CD-D75B-0911-978C60530568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8" name="Graphic 145" descr="A pond with koi fish and water lilies">
                <a:extLst>
                  <a:ext uri="{FF2B5EF4-FFF2-40B4-BE49-F238E27FC236}">
                    <a16:creationId xmlns:a16="http://schemas.microsoft.com/office/drawing/2014/main" id="{D3CA9B4B-A4AB-1398-7DBF-83ADCD97FEE3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73F3E8A-5931-9C87-BBC3-D351F2C409A5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83D6613C-9EE5-CD3A-B017-8612081D10AA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2A2AA684-DDE4-EE8C-C572-955FB15E29CC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D1551CF4-79AC-3D62-8DBE-636099528D30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9EB53BEF-6FB7-5A8A-AB12-1471178DC0F9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10" name="Graphic 145" descr="A pond with koi fish and water lilies">
                <a:extLst>
                  <a:ext uri="{FF2B5EF4-FFF2-40B4-BE49-F238E27FC236}">
                    <a16:creationId xmlns:a16="http://schemas.microsoft.com/office/drawing/2014/main" id="{97C89B68-B3DF-B813-D7AB-2707C5085AF0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7E5CAE4B-9C0D-EEAE-B12C-1A244FC44904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136AF552-8669-9FD1-C793-7403B3D4CD27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1" name="Graphic 145" descr="A pond with koi fish and water lilies">
                <a:extLst>
                  <a:ext uri="{FF2B5EF4-FFF2-40B4-BE49-F238E27FC236}">
                    <a16:creationId xmlns:a16="http://schemas.microsoft.com/office/drawing/2014/main" id="{F0C96303-8E82-7088-7161-ED79C1D781DD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D8B9FAF8-CE04-E629-BA0E-A270F7D9A1EF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054D7601-3987-B2A3-3BAE-843E0B4A493D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CC9A9474-156B-8829-6BAA-00CFCF029DA3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5BE6F0BC-6074-5C0B-5F60-9C41E2E90E9B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91" name="Graphic 145" descr="A pond with koi fish and water lilies">
              <a:extLst>
                <a:ext uri="{FF2B5EF4-FFF2-40B4-BE49-F238E27FC236}">
                  <a16:creationId xmlns:a16="http://schemas.microsoft.com/office/drawing/2014/main" id="{6445B053-75D7-9341-972C-DD52C329E430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174" name="Graphic 145" descr="A pond with koi fish and water lilies">
                <a:extLst>
                  <a:ext uri="{FF2B5EF4-FFF2-40B4-BE49-F238E27FC236}">
                    <a16:creationId xmlns:a16="http://schemas.microsoft.com/office/drawing/2014/main" id="{0BEC84D1-280C-F300-6EE3-91807BB1D00D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61CDE37E-B530-40E4-EA70-8CC8247FBFA6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FE0E25CD-2959-8344-A799-C8AABFFB918D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766596D5-041C-89D3-983B-1316F5F459BF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5" name="Graphic 145" descr="A pond with koi fish and water lilies">
                <a:extLst>
                  <a:ext uri="{FF2B5EF4-FFF2-40B4-BE49-F238E27FC236}">
                    <a16:creationId xmlns:a16="http://schemas.microsoft.com/office/drawing/2014/main" id="{DA0239D8-D999-9170-5430-3831EA08A853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F0411DA2-95E6-0926-E8D0-E66AB8E71F4A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97" name="Graphic 145" descr="A pond with koi fish and water lilies">
                  <a:extLst>
                    <a:ext uri="{FF2B5EF4-FFF2-40B4-BE49-F238E27FC236}">
                      <a16:creationId xmlns:a16="http://schemas.microsoft.com/office/drawing/2014/main" id="{88DE5E00-9928-37D2-9DBB-90573C8F4463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ED5BF5CD-F6FD-916E-6F94-E10B65FC9A7A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88CD51FC-EFE0-88FD-8456-301E88CA96B7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A7412E28-577F-2203-9CC5-7D8D337FB865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B62469D4-BD84-6D74-8CBB-DFCB8BD9A9F5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14483EE8-DB11-C256-EB6E-EBAD9C58C2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76" name="Graphic 145" descr="A pond with koi fish and water lilies">
                <a:extLst>
                  <a:ext uri="{FF2B5EF4-FFF2-40B4-BE49-F238E27FC236}">
                    <a16:creationId xmlns:a16="http://schemas.microsoft.com/office/drawing/2014/main" id="{77917661-1ED4-585B-A4EF-4A8C038CDA24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82522BD5-6AC4-FF53-D285-29FE5F3D76DA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35DB98FF-01CF-4D0E-32CC-C432BDE6CEFF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E258216C-A924-6B95-1797-B3DF0F801A34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D2048FC-2923-3FCC-9ECA-3659C51D1D70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A5B4A1C5-F684-E660-58DE-E10A1C9E1ABB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79" name="Graphic 145" descr="A pond with koi fish and water lilies">
                <a:extLst>
                  <a:ext uri="{FF2B5EF4-FFF2-40B4-BE49-F238E27FC236}">
                    <a16:creationId xmlns:a16="http://schemas.microsoft.com/office/drawing/2014/main" id="{1402F282-077C-B3FD-C7F1-3660E35723BA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31A97669-2A80-FF82-3899-03DCC46BDA7C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8B59438C-C1D5-2B2C-8DCE-7C6E0EB306CD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525E7574-B3D9-1009-CAE8-1D27C8FC4A1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C8A547F3-2809-BB00-4620-83E07A15E856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E63C4A30-5BE6-C09D-6C8A-8C9E99498115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0" name="Graphic 145" descr="A pond with koi fish and water lilies">
                <a:extLst>
                  <a:ext uri="{FF2B5EF4-FFF2-40B4-BE49-F238E27FC236}">
                    <a16:creationId xmlns:a16="http://schemas.microsoft.com/office/drawing/2014/main" id="{BC944769-CA7C-656D-DDF4-87321EDAF201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CBAAF572-7DF6-35FC-90C3-FA18D1CF9331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7AB839FF-28B8-921F-6500-FB0E37FD1652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8CFFACAE-0077-7525-0733-4E9EE9425642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DD7173CD-F410-F259-5C50-0F93C92F980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B0C11608-2AE0-D966-FA20-CB7FCF585F37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58C5CDBC-2EB9-0189-CD51-06D5B06A80F0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32E2FA21-C101-0C8E-54CA-486B69CB8888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Graphic 145" descr="A pond with koi fish and water lilies">
              <a:extLst>
                <a:ext uri="{FF2B5EF4-FFF2-40B4-BE49-F238E27FC236}">
                  <a16:creationId xmlns:a16="http://schemas.microsoft.com/office/drawing/2014/main" id="{6C958B56-DFCC-1FA5-8D17-188D926BE3AC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144" name="Graphic 145" descr="A pond with koi fish and water lilies">
                <a:extLst>
                  <a:ext uri="{FF2B5EF4-FFF2-40B4-BE49-F238E27FC236}">
                    <a16:creationId xmlns:a16="http://schemas.microsoft.com/office/drawing/2014/main" id="{96A50AA3-2ADA-D826-084A-41027B728794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CC6A3ED2-5D16-809B-42B0-53DB966044B4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6A076D43-FD8D-3700-ADB8-053F7190CC7F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1AA0CCB8-C7D0-F7B1-E6D8-9CC3FC1ADC7E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5" name="Graphic 145" descr="A pond with koi fish and water lilies">
                <a:extLst>
                  <a:ext uri="{FF2B5EF4-FFF2-40B4-BE49-F238E27FC236}">
                    <a16:creationId xmlns:a16="http://schemas.microsoft.com/office/drawing/2014/main" id="{1579D744-97D3-15C7-EBE8-53AD2CB781C8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23090549-828D-3812-B324-B61F4EC9BC55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33E76821-B2A9-88CE-6DE2-EFE662F830C3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DE5BF2F0-99C4-3DDF-B7B2-CFB083A67E54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59E3B30-6375-5A42-3002-971FE10C4744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47" name="Graphic 145" descr="A pond with koi fish and water lilies">
                <a:extLst>
                  <a:ext uri="{FF2B5EF4-FFF2-40B4-BE49-F238E27FC236}">
                    <a16:creationId xmlns:a16="http://schemas.microsoft.com/office/drawing/2014/main" id="{D9E97705-D178-8901-BEC5-FB04D5A85242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72525F78-77F4-6C74-1746-B08667811652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5F0A9DF8-F3FD-02AF-C13C-1AFB3FE9B4B2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366D9CB1-ACFB-DF3D-EB6E-E893AD58ED72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C7EB95F9-2750-A2A1-4367-BE622FC99B28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A12B156A-09F5-8E99-772D-F73C208B618E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66F6D746-3A81-0B1A-6258-F2660191FA40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49" name="Graphic 145" descr="A pond with koi fish and water lilies">
                <a:extLst>
                  <a:ext uri="{FF2B5EF4-FFF2-40B4-BE49-F238E27FC236}">
                    <a16:creationId xmlns:a16="http://schemas.microsoft.com/office/drawing/2014/main" id="{0EE8D9C0-035D-36B9-A52F-4FEF0C8F3F01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59C5AA5E-6961-867C-9583-E19B92B4F074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499C54D9-2575-4D1C-FE90-8BA31B8CA422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E056FC4D-E63D-1E2C-5160-62EF0323C676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2600B50D-E6D2-2901-CE97-C6A5E31EEA8C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F39490E3-6428-41AD-8484-A62599F60C05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C249AE56-A4E2-A4B0-DD79-70FFCD0FE3C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0" name="Graphic 145" descr="A pond with koi fish and water lilies">
                <a:extLst>
                  <a:ext uri="{FF2B5EF4-FFF2-40B4-BE49-F238E27FC236}">
                    <a16:creationId xmlns:a16="http://schemas.microsoft.com/office/drawing/2014/main" id="{216822BB-0958-A07B-C6D8-0950EC63702F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D0A155C2-4CA5-7F3D-4D93-9843EA7CBFE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6A6E8E7C-4EF8-35E5-3AE6-08E77E49FADA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B5F8DC7D-C98B-407C-1133-2CB73E07AD9F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FC70C810-A7FE-89D0-A212-30F300475750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64BF38E9-1B27-5D66-308D-A9C42EE45E01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707B3D41-97D8-DDFC-A6AF-C119D641518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3" name="Graphic 145" descr="A pond with koi fish and water lilies">
              <a:extLst>
                <a:ext uri="{FF2B5EF4-FFF2-40B4-BE49-F238E27FC236}">
                  <a16:creationId xmlns:a16="http://schemas.microsoft.com/office/drawing/2014/main" id="{9766DCCD-9F5F-C248-94A5-EC353C15291D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111" name="Graphic 145" descr="A pond with koi fish and water lilies">
                <a:extLst>
                  <a:ext uri="{FF2B5EF4-FFF2-40B4-BE49-F238E27FC236}">
                    <a16:creationId xmlns:a16="http://schemas.microsoft.com/office/drawing/2014/main" id="{D8673D63-08AA-C550-33A5-08F3B2241354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56F51E3A-6B3B-1966-B0EE-27B32CFFC467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365A8C28-DF1F-057F-220C-2754E0341901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D005A56E-D78D-4C00-A4BE-6398CE973D31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9A144B2F-5C6E-AB99-E70C-4919DF841CD1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2" name="Graphic 145" descr="A pond with koi fish and water lilies">
                <a:extLst>
                  <a:ext uri="{FF2B5EF4-FFF2-40B4-BE49-F238E27FC236}">
                    <a16:creationId xmlns:a16="http://schemas.microsoft.com/office/drawing/2014/main" id="{C08403EA-8F7C-04C0-DA8C-A6F2488C0743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33425AE5-8CE5-EEBB-9DB3-660049D4F4F6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358F27AF-EF27-74AE-ECFC-46E9071A464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E8F2D4E-9CE3-C776-661D-6BD3E17E90C9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F3F3764F-EEDC-F090-A36D-7EBC7D3ED3D3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1F482B3-84D1-8FB1-F75A-0661642B0A7F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4" name="Graphic 145" descr="A pond with koi fish and water lilies">
                <a:extLst>
                  <a:ext uri="{FF2B5EF4-FFF2-40B4-BE49-F238E27FC236}">
                    <a16:creationId xmlns:a16="http://schemas.microsoft.com/office/drawing/2014/main" id="{14971EC2-A0F7-8174-6F5D-38CB67DD07C7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2E886712-688A-B4DC-1CEB-211079CA8351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9E9269C6-98D9-6E4B-944D-B080478DD1DB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F2BA7F52-6EA9-BA48-35ED-8CC84747F3E9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44DEC3C3-9CD6-BA8C-36A7-DBBE550A58C0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9" name="Graphic 145" descr="A pond with koi fish and water lilies">
                  <a:extLst>
                    <a:ext uri="{FF2B5EF4-FFF2-40B4-BE49-F238E27FC236}">
                      <a16:creationId xmlns:a16="http://schemas.microsoft.com/office/drawing/2014/main" id="{26785D80-5860-6074-CA16-47AC39A61738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BD58E1F7-FFBE-A15F-FF6A-BD652459057F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749F2290-119A-2B61-13CA-4BDB7F862680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177A9C53-520E-3B04-4BA2-6100FD34FA9F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136EDE55-1141-0F6C-A685-161F35FD0A37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C49729D4-B892-F09F-D70E-C4396BA72702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id="{62FFD378-5311-235D-01A4-37F25E88C61E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C7DB4772-45EC-C239-4213-BDFCBF096351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6" name="Graphic 145" descr="A pond with koi fish and water lilies">
                <a:extLst>
                  <a:ext uri="{FF2B5EF4-FFF2-40B4-BE49-F238E27FC236}">
                    <a16:creationId xmlns:a16="http://schemas.microsoft.com/office/drawing/2014/main" id="{2B4670C7-6F78-B556-4FC5-DA5F3FC4A188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5BE0BE04-5157-893C-CD30-4D9001DBF09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E671BADC-1F4F-548F-7496-EDB64F1F0110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1F496870-6121-0A9A-990A-06941AAE3814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C070BA56-50A5-B5D8-8065-C44E3691BC91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1F72F160-A3AD-E264-6DC2-43D4C61646E5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50EB9D9D-45DE-9870-59C8-975A95383F60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EA8A903E-C580-73AD-A149-C9D94A512FE1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EC22742C-5ED4-675E-ADED-F4E44B9D04EF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94" name="Graphic 145" descr="A pond with koi fish and water lilies">
              <a:extLst>
                <a:ext uri="{FF2B5EF4-FFF2-40B4-BE49-F238E27FC236}">
                  <a16:creationId xmlns:a16="http://schemas.microsoft.com/office/drawing/2014/main" id="{41D789BA-2186-67A0-0E7C-EF2D3E0AE11F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3E715381-8D1C-4D3C-091A-439220DE68E3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E9FFF8BE-749B-7103-03CF-43DC2AA1E195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Graphic 145" descr="A pond with koi fish and water lilies">
              <a:extLst>
                <a:ext uri="{FF2B5EF4-FFF2-40B4-BE49-F238E27FC236}">
                  <a16:creationId xmlns:a16="http://schemas.microsoft.com/office/drawing/2014/main" id="{54462584-56CB-2F3F-3AFE-38AE46250A45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204EC7C4-82C8-A9EA-1B87-9D664274BDE9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52672C46-7959-330F-FB31-45B898F5ABDA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54397428-E870-EE5A-0E07-653B322C9DA6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FD65E98B-C1B6-346C-BA21-F98A52AB0F22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6AED7C3F-E228-98D3-8DC2-F18E7F3C2841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D2A3DB05-C61E-B940-C908-F009A542F08A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6" name="Graphic 145" descr="A pond with koi fish and water lilies">
              <a:extLst>
                <a:ext uri="{FF2B5EF4-FFF2-40B4-BE49-F238E27FC236}">
                  <a16:creationId xmlns:a16="http://schemas.microsoft.com/office/drawing/2014/main" id="{780E892E-BF6A-79F6-CD8A-BDC9234D479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9755F5A6-55B0-2588-5C07-36BF7638B031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58C327EB-9CBA-26E3-9F05-F10C76D34A5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A8BF1FC-5528-8912-1415-D49220823FB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773E2203-2445-8E06-B52A-B941B2642021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ABD6566-887F-1652-A2A8-6883F1B186C9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B83430E2-D7E2-156F-6B05-266F91636A80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0C621A1-1FE6-AC6D-B8F6-3FBBA6B52527}"/>
              </a:ext>
            </a:extLst>
          </p:cNvPr>
          <p:cNvSpPr/>
          <p:nvPr/>
        </p:nvSpPr>
        <p:spPr>
          <a:xfrm>
            <a:off x="7421313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22576E4C-841F-85FB-4F0B-DBB136D04D73}"/>
              </a:ext>
            </a:extLst>
          </p:cNvPr>
          <p:cNvSpPr/>
          <p:nvPr/>
        </p:nvSpPr>
        <p:spPr>
          <a:xfrm>
            <a:off x="5392031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A0FC79B-5DF4-BA67-BC1C-AA7C5C010E88}"/>
              </a:ext>
            </a:extLst>
          </p:cNvPr>
          <p:cNvSpPr/>
          <p:nvPr/>
        </p:nvSpPr>
        <p:spPr>
          <a:xfrm>
            <a:off x="9450595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E53E909-7CDC-A904-4D3D-A63F1A92FB09}"/>
              </a:ext>
            </a:extLst>
          </p:cNvPr>
          <p:cNvSpPr/>
          <p:nvPr/>
        </p:nvSpPr>
        <p:spPr>
          <a:xfrm>
            <a:off x="5018365" y="3309353"/>
            <a:ext cx="6317128" cy="19618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CF528059-644F-9F6E-5D5C-B573EE03F019}"/>
              </a:ext>
            </a:extLst>
          </p:cNvPr>
          <p:cNvSpPr/>
          <p:nvPr/>
        </p:nvSpPr>
        <p:spPr>
          <a:xfrm>
            <a:off x="5697647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Top Corners Rounded 51">
            <a:extLst>
              <a:ext uri="{FF2B5EF4-FFF2-40B4-BE49-F238E27FC236}">
                <a16:creationId xmlns:a16="http://schemas.microsoft.com/office/drawing/2014/main" id="{5BE0A076-D6BD-A68A-EAA4-23FCE7C80E17}"/>
              </a:ext>
            </a:extLst>
          </p:cNvPr>
          <p:cNvSpPr/>
          <p:nvPr/>
        </p:nvSpPr>
        <p:spPr>
          <a:xfrm>
            <a:off x="7726929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Top Corners Rounded 52">
            <a:extLst>
              <a:ext uri="{FF2B5EF4-FFF2-40B4-BE49-F238E27FC236}">
                <a16:creationId xmlns:a16="http://schemas.microsoft.com/office/drawing/2014/main" id="{2AEF90EC-D1F4-13B2-AE46-14F372221E24}"/>
              </a:ext>
            </a:extLst>
          </p:cNvPr>
          <p:cNvSpPr/>
          <p:nvPr/>
        </p:nvSpPr>
        <p:spPr>
          <a:xfrm>
            <a:off x="9756211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909EEA10-426D-35B1-896B-773676A61311}"/>
              </a:ext>
            </a:extLst>
          </p:cNvPr>
          <p:cNvCxnSpPr>
            <a:cxnSpLocks/>
          </p:cNvCxnSpPr>
          <p:nvPr/>
        </p:nvCxnSpPr>
        <p:spPr>
          <a:xfrm>
            <a:off x="4123843" y="1843403"/>
            <a:ext cx="7211650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7" name="Picture 236" descr="A picture containing outdoor, tree, mountain, nature&#10;&#10;Description automatically generated">
            <a:extLst>
              <a:ext uri="{FF2B5EF4-FFF2-40B4-BE49-F238E27FC236}">
                <a16:creationId xmlns:a16="http://schemas.microsoft.com/office/drawing/2014/main" id="{EA7D36B8-F900-0CDE-7F6A-3CE2E8B584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0" r="218"/>
          <a:stretch/>
        </p:blipFill>
        <p:spPr>
          <a:xfrm>
            <a:off x="1" y="0"/>
            <a:ext cx="3916017" cy="6858000"/>
          </a:xfrm>
          <a:custGeom>
            <a:avLst/>
            <a:gdLst>
              <a:gd name="connsiteX0" fmla="*/ 0 w 3916017"/>
              <a:gd name="connsiteY0" fmla="*/ 0 h 6858000"/>
              <a:gd name="connsiteX1" fmla="*/ 3916017 w 3916017"/>
              <a:gd name="connsiteY1" fmla="*/ 0 h 6858000"/>
              <a:gd name="connsiteX2" fmla="*/ 3916017 w 3916017"/>
              <a:gd name="connsiteY2" fmla="*/ 4790661 h 6858000"/>
              <a:gd name="connsiteX3" fmla="*/ 2604458 w 3916017"/>
              <a:gd name="connsiteY3" fmla="*/ 6858000 h 6858000"/>
              <a:gd name="connsiteX4" fmla="*/ 0 w 391601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6017" h="6858000">
                <a:moveTo>
                  <a:pt x="0" y="0"/>
                </a:moveTo>
                <a:lnTo>
                  <a:pt x="3916017" y="0"/>
                </a:lnTo>
                <a:lnTo>
                  <a:pt x="3916017" y="4790661"/>
                </a:lnTo>
                <a:lnTo>
                  <a:pt x="260445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1524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238" name="Rectangle 216">
            <a:extLst>
              <a:ext uri="{FF2B5EF4-FFF2-40B4-BE49-F238E27FC236}">
                <a16:creationId xmlns:a16="http://schemas.microsoft.com/office/drawing/2014/main" id="{B08E7FDE-A740-31E2-34EA-9CA87A07E3F5}"/>
              </a:ext>
            </a:extLst>
          </p:cNvPr>
          <p:cNvSpPr/>
          <p:nvPr/>
        </p:nvSpPr>
        <p:spPr>
          <a:xfrm flipH="1">
            <a:off x="1" y="0"/>
            <a:ext cx="3916017" cy="6858000"/>
          </a:xfrm>
          <a:custGeom>
            <a:avLst/>
            <a:gdLst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0 w 4866861"/>
              <a:gd name="connsiteY3" fmla="*/ 6858000 h 6858000"/>
              <a:gd name="connsiteX4" fmla="*/ 0 w 4866861"/>
              <a:gd name="connsiteY4" fmla="*/ 0 h 6858000"/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0 w 4866861"/>
              <a:gd name="connsiteY3" fmla="*/ 6858000 h 6858000"/>
              <a:gd name="connsiteX4" fmla="*/ 0 w 4866861"/>
              <a:gd name="connsiteY4" fmla="*/ 4790661 h 6858000"/>
              <a:gd name="connsiteX5" fmla="*/ 0 w 4866861"/>
              <a:gd name="connsiteY5" fmla="*/ 0 h 6858000"/>
              <a:gd name="connsiteX0" fmla="*/ 0 w 4866861"/>
              <a:gd name="connsiteY0" fmla="*/ 0 h 6907696"/>
              <a:gd name="connsiteX1" fmla="*/ 4866861 w 4866861"/>
              <a:gd name="connsiteY1" fmla="*/ 0 h 6907696"/>
              <a:gd name="connsiteX2" fmla="*/ 4866861 w 4866861"/>
              <a:gd name="connsiteY2" fmla="*/ 6858000 h 6907696"/>
              <a:gd name="connsiteX3" fmla="*/ 2007704 w 4866861"/>
              <a:gd name="connsiteY3" fmla="*/ 6907696 h 6907696"/>
              <a:gd name="connsiteX4" fmla="*/ 0 w 4866861"/>
              <a:gd name="connsiteY4" fmla="*/ 4790661 h 6907696"/>
              <a:gd name="connsiteX5" fmla="*/ 0 w 4866861"/>
              <a:gd name="connsiteY5" fmla="*/ 0 h 6907696"/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1630018 w 4866861"/>
              <a:gd name="connsiteY3" fmla="*/ 6858000 h 6858000"/>
              <a:gd name="connsiteX4" fmla="*/ 0 w 4866861"/>
              <a:gd name="connsiteY4" fmla="*/ 4790661 h 6858000"/>
              <a:gd name="connsiteX5" fmla="*/ 0 w 486686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66861" h="6858000">
                <a:moveTo>
                  <a:pt x="0" y="0"/>
                </a:moveTo>
                <a:lnTo>
                  <a:pt x="4866861" y="0"/>
                </a:lnTo>
                <a:lnTo>
                  <a:pt x="4866861" y="6858000"/>
                </a:lnTo>
                <a:lnTo>
                  <a:pt x="1630018" y="6858000"/>
                </a:lnTo>
                <a:lnTo>
                  <a:pt x="0" y="47906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4" name="Picture 233">
            <a:extLst>
              <a:ext uri="{FF2B5EF4-FFF2-40B4-BE49-F238E27FC236}">
                <a16:creationId xmlns:a16="http://schemas.microsoft.com/office/drawing/2014/main" id="{AE11E0AD-BACB-007E-BD77-1E1A05ACC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26" t="7311" r="42681" b="15382"/>
          <a:stretch/>
        </p:blipFill>
        <p:spPr>
          <a:xfrm>
            <a:off x="3181348" y="1934542"/>
            <a:ext cx="1466851" cy="2673626"/>
          </a:xfrm>
          <a:prstGeom prst="rect">
            <a:avLst/>
          </a:prstGeom>
        </p:spPr>
      </p:pic>
      <p:pic>
        <p:nvPicPr>
          <p:cNvPr id="232" name="Picture 231" descr="A hand holding a cellphone&#10;&#10;Description automatically generated">
            <a:extLst>
              <a:ext uri="{FF2B5EF4-FFF2-40B4-BE49-F238E27FC236}">
                <a16:creationId xmlns:a16="http://schemas.microsoft.com/office/drawing/2014/main" id="{2A3A84D9-BF89-E1A8-ADB3-389BFE19E3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687" r="11636" b="12987"/>
          <a:stretch/>
        </p:blipFill>
        <p:spPr>
          <a:xfrm>
            <a:off x="1818860" y="1197469"/>
            <a:ext cx="3250096" cy="5660531"/>
          </a:xfrm>
          <a:prstGeom prst="rect">
            <a:avLst/>
          </a:prstGeom>
          <a:effectLst>
            <a:outerShdw blurRad="190500" dist="38100" dir="10800000" algn="r" rotWithShape="0">
              <a:prstClr val="black">
                <a:alpha val="15000"/>
              </a:prstClr>
            </a:outerShdw>
          </a:effectLst>
        </p:spPr>
      </p:pic>
      <p:sp>
        <p:nvSpPr>
          <p:cNvPr id="443" name="Rectangle 442">
            <a:extLst>
              <a:ext uri="{FF2B5EF4-FFF2-40B4-BE49-F238E27FC236}">
                <a16:creationId xmlns:a16="http://schemas.microsoft.com/office/drawing/2014/main" id="{3FC78B3F-0820-F5BD-7F33-D673FA569E4C}"/>
              </a:ext>
            </a:extLst>
          </p:cNvPr>
          <p:cNvSpPr/>
          <p:nvPr/>
        </p:nvSpPr>
        <p:spPr>
          <a:xfrm>
            <a:off x="4123843" y="642676"/>
            <a:ext cx="7186888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Find </a:t>
            </a:r>
            <a:r>
              <a:rPr lang="en-US" sz="6000" b="1" dirty="0">
                <a:ln>
                  <a:solidFill>
                    <a:srgbClr val="0070C0"/>
                  </a:solidFill>
                </a:ln>
                <a:noFill/>
                <a:latin typeface="Century Gothic" panose="020B0502020202020204" pitchFamily="34" charset="0"/>
              </a:rPr>
              <a:t>The Way</a:t>
            </a:r>
          </a:p>
        </p:txBody>
      </p: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A890065B-1924-D1FF-E16A-1D5EEE7E7DC8}"/>
              </a:ext>
            </a:extLst>
          </p:cNvPr>
          <p:cNvGrpSpPr/>
          <p:nvPr/>
        </p:nvGrpSpPr>
        <p:grpSpPr>
          <a:xfrm>
            <a:off x="1705827" y="3176818"/>
            <a:ext cx="504364" cy="504365"/>
            <a:chOff x="6746875" y="587376"/>
            <a:chExt cx="344487" cy="344488"/>
          </a:xfrm>
        </p:grpSpPr>
        <p:sp>
          <p:nvSpPr>
            <p:cNvPr id="445" name="Line 105">
              <a:extLst>
                <a:ext uri="{FF2B5EF4-FFF2-40B4-BE49-F238E27FC236}">
                  <a16:creationId xmlns:a16="http://schemas.microsoft.com/office/drawing/2014/main" id="{91F3211C-0F03-FE9C-B9EB-76D7E0AA4D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51650" y="661989"/>
              <a:ext cx="0" cy="239713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6" name="Line 106">
              <a:extLst>
                <a:ext uri="{FF2B5EF4-FFF2-40B4-BE49-F238E27FC236}">
                  <a16:creationId xmlns:a16="http://schemas.microsoft.com/office/drawing/2014/main" id="{CACF8D39-5305-6883-3D76-00967C6CC1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56425" y="587376"/>
              <a:ext cx="0" cy="149225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7" name="Freeform 107">
              <a:extLst>
                <a:ext uri="{FF2B5EF4-FFF2-40B4-BE49-F238E27FC236}">
                  <a16:creationId xmlns:a16="http://schemas.microsoft.com/office/drawing/2014/main" id="{A2CAA7D2-6CA1-19FE-2C7F-2AA00E70A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6875" y="587376"/>
              <a:ext cx="314325" cy="314325"/>
            </a:xfrm>
            <a:custGeom>
              <a:avLst/>
              <a:gdLst>
                <a:gd name="T0" fmla="*/ 123 w 198"/>
                <a:gd name="T1" fmla="*/ 158 h 198"/>
                <a:gd name="T2" fmla="*/ 66 w 198"/>
                <a:gd name="T3" fmla="*/ 198 h 198"/>
                <a:gd name="T4" fmla="*/ 0 w 198"/>
                <a:gd name="T5" fmla="*/ 151 h 198"/>
                <a:gd name="T6" fmla="*/ 0 w 198"/>
                <a:gd name="T7" fmla="*/ 0 h 198"/>
                <a:gd name="T8" fmla="*/ 66 w 198"/>
                <a:gd name="T9" fmla="*/ 47 h 198"/>
                <a:gd name="T10" fmla="*/ 132 w 198"/>
                <a:gd name="T11" fmla="*/ 0 h 198"/>
                <a:gd name="T12" fmla="*/ 198 w 198"/>
                <a:gd name="T13" fmla="*/ 47 h 198"/>
                <a:gd name="T14" fmla="*/ 198 w 198"/>
                <a:gd name="T15" fmla="*/ 9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8" h="198">
                  <a:moveTo>
                    <a:pt x="123" y="158"/>
                  </a:moveTo>
                  <a:lnTo>
                    <a:pt x="66" y="198"/>
                  </a:lnTo>
                  <a:lnTo>
                    <a:pt x="0" y="151"/>
                  </a:lnTo>
                  <a:lnTo>
                    <a:pt x="0" y="0"/>
                  </a:lnTo>
                  <a:lnTo>
                    <a:pt x="66" y="47"/>
                  </a:lnTo>
                  <a:lnTo>
                    <a:pt x="132" y="0"/>
                  </a:lnTo>
                  <a:lnTo>
                    <a:pt x="198" y="47"/>
                  </a:lnTo>
                  <a:lnTo>
                    <a:pt x="198" y="94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8" name="Freeform 108">
              <a:extLst>
                <a:ext uri="{FF2B5EF4-FFF2-40B4-BE49-F238E27FC236}">
                  <a16:creationId xmlns:a16="http://schemas.microsoft.com/office/drawing/2014/main" id="{D9198575-9246-41D6-731D-14574E499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2300" y="766764"/>
              <a:ext cx="119062" cy="165100"/>
            </a:xfrm>
            <a:custGeom>
              <a:avLst/>
              <a:gdLst>
                <a:gd name="T0" fmla="*/ 32 w 32"/>
                <a:gd name="T1" fmla="*/ 16 h 44"/>
                <a:gd name="T2" fmla="*/ 16 w 32"/>
                <a:gd name="T3" fmla="*/ 44 h 44"/>
                <a:gd name="T4" fmla="*/ 0 w 32"/>
                <a:gd name="T5" fmla="*/ 16 h 44"/>
                <a:gd name="T6" fmla="*/ 16 w 32"/>
                <a:gd name="T7" fmla="*/ 0 h 44"/>
                <a:gd name="T8" fmla="*/ 32 w 32"/>
                <a:gd name="T9" fmla="*/ 1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4">
                  <a:moveTo>
                    <a:pt x="32" y="16"/>
                  </a:moveTo>
                  <a:cubicBezTo>
                    <a:pt x="32" y="25"/>
                    <a:pt x="16" y="44"/>
                    <a:pt x="16" y="44"/>
                  </a:cubicBezTo>
                  <a:cubicBezTo>
                    <a:pt x="16" y="44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9" name="Oval 109">
              <a:extLst>
                <a:ext uri="{FF2B5EF4-FFF2-40B4-BE49-F238E27FC236}">
                  <a16:creationId xmlns:a16="http://schemas.microsoft.com/office/drawing/2014/main" id="{22DD784F-F38B-F9C3-EF58-A2A9407B8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8812" y="804864"/>
              <a:ext cx="46037" cy="44450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50" name="Rectangle 449">
            <a:extLst>
              <a:ext uri="{FF2B5EF4-FFF2-40B4-BE49-F238E27FC236}">
                <a16:creationId xmlns:a16="http://schemas.microsoft.com/office/drawing/2014/main" id="{F05A708F-F3CB-C086-AA97-AEDFA24DF9EA}"/>
              </a:ext>
            </a:extLst>
          </p:cNvPr>
          <p:cNvSpPr/>
          <p:nvPr/>
        </p:nvSpPr>
        <p:spPr>
          <a:xfrm>
            <a:off x="5018365" y="2120799"/>
            <a:ext cx="6292366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Use Google Maps to find your way around your traveling destinations. Make sure you have data or use local hotspots and WIFI services at your accommodation.</a:t>
            </a:r>
            <a:endParaRPr lang="en-US" sz="1400" dirty="0">
              <a:ln>
                <a:solidFill>
                  <a:srgbClr val="0070C0"/>
                </a:solidFill>
              </a:ln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3A8CC2-BAF0-6C6A-582D-49D282C184E0}"/>
              </a:ext>
            </a:extLst>
          </p:cNvPr>
          <p:cNvGrpSpPr/>
          <p:nvPr/>
        </p:nvGrpSpPr>
        <p:grpSpPr>
          <a:xfrm>
            <a:off x="8026910" y="3445926"/>
            <a:ext cx="300038" cy="346075"/>
            <a:chOff x="9188450" y="2532063"/>
            <a:chExt cx="300038" cy="346075"/>
          </a:xfrm>
        </p:grpSpPr>
        <p:sp>
          <p:nvSpPr>
            <p:cNvPr id="16" name="Freeform 45">
              <a:extLst>
                <a:ext uri="{FF2B5EF4-FFF2-40B4-BE49-F238E27FC236}">
                  <a16:creationId xmlns:a16="http://schemas.microsoft.com/office/drawing/2014/main" id="{80BF5211-A27A-7B4A-F459-F4E978ED8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8450" y="2847975"/>
              <a:ext cx="300038" cy="30163"/>
            </a:xfrm>
            <a:custGeom>
              <a:avLst/>
              <a:gdLst>
                <a:gd name="T0" fmla="*/ 80 w 80"/>
                <a:gd name="T1" fmla="*/ 8 h 8"/>
                <a:gd name="T2" fmla="*/ 72 w 80"/>
                <a:gd name="T3" fmla="*/ 0 h 8"/>
                <a:gd name="T4" fmla="*/ 64 w 80"/>
                <a:gd name="T5" fmla="*/ 8 h 8"/>
                <a:gd name="T6" fmla="*/ 56 w 80"/>
                <a:gd name="T7" fmla="*/ 0 h 8"/>
                <a:gd name="T8" fmla="*/ 48 w 80"/>
                <a:gd name="T9" fmla="*/ 8 h 8"/>
                <a:gd name="T10" fmla="*/ 40 w 80"/>
                <a:gd name="T11" fmla="*/ 0 h 8"/>
                <a:gd name="T12" fmla="*/ 32 w 80"/>
                <a:gd name="T13" fmla="*/ 8 h 8"/>
                <a:gd name="T14" fmla="*/ 24 w 80"/>
                <a:gd name="T15" fmla="*/ 0 h 8"/>
                <a:gd name="T16" fmla="*/ 16 w 80"/>
                <a:gd name="T17" fmla="*/ 8 h 8"/>
                <a:gd name="T18" fmla="*/ 8 w 80"/>
                <a:gd name="T19" fmla="*/ 0 h 8"/>
                <a:gd name="T20" fmla="*/ 0 w 80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">
                  <a:moveTo>
                    <a:pt x="80" y="8"/>
                  </a:moveTo>
                  <a:cubicBezTo>
                    <a:pt x="76" y="8"/>
                    <a:pt x="72" y="4"/>
                    <a:pt x="72" y="0"/>
                  </a:cubicBezTo>
                  <a:cubicBezTo>
                    <a:pt x="72" y="4"/>
                    <a:pt x="68" y="8"/>
                    <a:pt x="64" y="8"/>
                  </a:cubicBezTo>
                  <a:cubicBezTo>
                    <a:pt x="60" y="8"/>
                    <a:pt x="56" y="4"/>
                    <a:pt x="56" y="0"/>
                  </a:cubicBezTo>
                  <a:cubicBezTo>
                    <a:pt x="56" y="4"/>
                    <a:pt x="52" y="8"/>
                    <a:pt x="48" y="8"/>
                  </a:cubicBezTo>
                  <a:cubicBezTo>
                    <a:pt x="44" y="8"/>
                    <a:pt x="40" y="4"/>
                    <a:pt x="40" y="0"/>
                  </a:cubicBezTo>
                  <a:cubicBezTo>
                    <a:pt x="40" y="4"/>
                    <a:pt x="36" y="8"/>
                    <a:pt x="32" y="8"/>
                  </a:cubicBezTo>
                  <a:cubicBezTo>
                    <a:pt x="28" y="8"/>
                    <a:pt x="24" y="4"/>
                    <a:pt x="24" y="0"/>
                  </a:cubicBezTo>
                  <a:cubicBezTo>
                    <a:pt x="24" y="4"/>
                    <a:pt x="20" y="8"/>
                    <a:pt x="16" y="8"/>
                  </a:cubicBezTo>
                  <a:cubicBezTo>
                    <a:pt x="12" y="8"/>
                    <a:pt x="8" y="4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46">
              <a:extLst>
                <a:ext uri="{FF2B5EF4-FFF2-40B4-BE49-F238E27FC236}">
                  <a16:creationId xmlns:a16="http://schemas.microsoft.com/office/drawing/2014/main" id="{665DA368-8ADE-A0C3-F0BF-08C3000C5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8450" y="2787650"/>
              <a:ext cx="300038" cy="30163"/>
            </a:xfrm>
            <a:custGeom>
              <a:avLst/>
              <a:gdLst>
                <a:gd name="T0" fmla="*/ 80 w 80"/>
                <a:gd name="T1" fmla="*/ 8 h 8"/>
                <a:gd name="T2" fmla="*/ 72 w 80"/>
                <a:gd name="T3" fmla="*/ 0 h 8"/>
                <a:gd name="T4" fmla="*/ 64 w 80"/>
                <a:gd name="T5" fmla="*/ 8 h 8"/>
                <a:gd name="T6" fmla="*/ 56 w 80"/>
                <a:gd name="T7" fmla="*/ 0 h 8"/>
                <a:gd name="T8" fmla="*/ 48 w 80"/>
                <a:gd name="T9" fmla="*/ 8 h 8"/>
                <a:gd name="T10" fmla="*/ 40 w 80"/>
                <a:gd name="T11" fmla="*/ 0 h 8"/>
                <a:gd name="T12" fmla="*/ 32 w 80"/>
                <a:gd name="T13" fmla="*/ 8 h 8"/>
                <a:gd name="T14" fmla="*/ 24 w 80"/>
                <a:gd name="T15" fmla="*/ 0 h 8"/>
                <a:gd name="T16" fmla="*/ 16 w 80"/>
                <a:gd name="T17" fmla="*/ 8 h 8"/>
                <a:gd name="T18" fmla="*/ 8 w 80"/>
                <a:gd name="T19" fmla="*/ 0 h 8"/>
                <a:gd name="T20" fmla="*/ 0 w 80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">
                  <a:moveTo>
                    <a:pt x="80" y="8"/>
                  </a:moveTo>
                  <a:cubicBezTo>
                    <a:pt x="76" y="8"/>
                    <a:pt x="72" y="4"/>
                    <a:pt x="72" y="0"/>
                  </a:cubicBezTo>
                  <a:cubicBezTo>
                    <a:pt x="72" y="4"/>
                    <a:pt x="68" y="8"/>
                    <a:pt x="64" y="8"/>
                  </a:cubicBezTo>
                  <a:cubicBezTo>
                    <a:pt x="60" y="8"/>
                    <a:pt x="56" y="4"/>
                    <a:pt x="56" y="0"/>
                  </a:cubicBezTo>
                  <a:cubicBezTo>
                    <a:pt x="56" y="4"/>
                    <a:pt x="52" y="8"/>
                    <a:pt x="48" y="8"/>
                  </a:cubicBezTo>
                  <a:cubicBezTo>
                    <a:pt x="44" y="8"/>
                    <a:pt x="40" y="4"/>
                    <a:pt x="40" y="0"/>
                  </a:cubicBezTo>
                  <a:cubicBezTo>
                    <a:pt x="40" y="4"/>
                    <a:pt x="36" y="8"/>
                    <a:pt x="32" y="8"/>
                  </a:cubicBezTo>
                  <a:cubicBezTo>
                    <a:pt x="28" y="8"/>
                    <a:pt x="24" y="4"/>
                    <a:pt x="24" y="0"/>
                  </a:cubicBezTo>
                  <a:cubicBezTo>
                    <a:pt x="24" y="4"/>
                    <a:pt x="20" y="8"/>
                    <a:pt x="16" y="8"/>
                  </a:cubicBezTo>
                  <a:cubicBezTo>
                    <a:pt x="12" y="8"/>
                    <a:pt x="8" y="4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47">
              <a:extLst>
                <a:ext uri="{FF2B5EF4-FFF2-40B4-BE49-F238E27FC236}">
                  <a16:creationId xmlns:a16="http://schemas.microsoft.com/office/drawing/2014/main" id="{37A14248-D8C0-11A3-092E-2B47BF718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2713038"/>
              <a:ext cx="239713" cy="44450"/>
            </a:xfrm>
            <a:custGeom>
              <a:avLst/>
              <a:gdLst>
                <a:gd name="T0" fmla="*/ 58 w 64"/>
                <a:gd name="T1" fmla="*/ 12 h 12"/>
                <a:gd name="T2" fmla="*/ 64 w 64"/>
                <a:gd name="T3" fmla="*/ 0 h 12"/>
                <a:gd name="T4" fmla="*/ 0 w 64"/>
                <a:gd name="T5" fmla="*/ 0 h 12"/>
                <a:gd name="T6" fmla="*/ 7 w 6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2">
                  <a:moveTo>
                    <a:pt x="58" y="12"/>
                  </a:moveTo>
                  <a:cubicBezTo>
                    <a:pt x="62" y="10"/>
                    <a:pt x="64" y="4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2" y="10"/>
                    <a:pt x="7" y="12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Line 48">
              <a:extLst>
                <a:ext uri="{FF2B5EF4-FFF2-40B4-BE49-F238E27FC236}">
                  <a16:creationId xmlns:a16="http://schemas.microsoft.com/office/drawing/2014/main" id="{1B75C499-19C3-92C6-9CC9-C3AFBDD92C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317038" y="2532063"/>
              <a:ext cx="0" cy="180975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B2D5D6FD-6065-C825-1BAE-34956BE16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7038" y="2540000"/>
              <a:ext cx="104775" cy="127000"/>
            </a:xfrm>
            <a:custGeom>
              <a:avLst/>
              <a:gdLst>
                <a:gd name="T0" fmla="*/ 66 w 66"/>
                <a:gd name="T1" fmla="*/ 80 h 80"/>
                <a:gd name="T2" fmla="*/ 0 w 66"/>
                <a:gd name="T3" fmla="*/ 80 h 80"/>
                <a:gd name="T4" fmla="*/ 0 w 66"/>
                <a:gd name="T5" fmla="*/ 0 h 80"/>
                <a:gd name="T6" fmla="*/ 66 w 66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80">
                  <a:moveTo>
                    <a:pt x="66" y="80"/>
                  </a:moveTo>
                  <a:lnTo>
                    <a:pt x="0" y="80"/>
                  </a:lnTo>
                  <a:lnTo>
                    <a:pt x="0" y="0"/>
                  </a:lnTo>
                  <a:lnTo>
                    <a:pt x="66" y="80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Line 50">
              <a:extLst>
                <a:ext uri="{FF2B5EF4-FFF2-40B4-BE49-F238E27FC236}">
                  <a16:creationId xmlns:a16="http://schemas.microsoft.com/office/drawing/2014/main" id="{C101250C-EAB1-2FFB-9D1E-6CDF6FD2B5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17038" y="2667000"/>
              <a:ext cx="11906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3D9C334-0C40-79DE-75FF-72DC76F22EC3}"/>
              </a:ext>
            </a:extLst>
          </p:cNvPr>
          <p:cNvGrpSpPr/>
          <p:nvPr/>
        </p:nvGrpSpPr>
        <p:grpSpPr>
          <a:xfrm>
            <a:off x="10031586" y="3495932"/>
            <a:ext cx="349250" cy="246063"/>
            <a:chOff x="8453438" y="3311525"/>
            <a:chExt cx="349250" cy="246063"/>
          </a:xfrm>
        </p:grpSpPr>
        <p:sp>
          <p:nvSpPr>
            <p:cNvPr id="23" name="Freeform 136">
              <a:extLst>
                <a:ext uri="{FF2B5EF4-FFF2-40B4-BE49-F238E27FC236}">
                  <a16:creationId xmlns:a16="http://schemas.microsoft.com/office/drawing/2014/main" id="{F879411A-653C-A8B7-2455-8E9523029E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3438" y="3319463"/>
              <a:ext cx="349250" cy="238125"/>
            </a:xfrm>
            <a:custGeom>
              <a:avLst/>
              <a:gdLst>
                <a:gd name="T0" fmla="*/ 81 w 93"/>
                <a:gd name="T1" fmla="*/ 1 h 63"/>
                <a:gd name="T2" fmla="*/ 26 w 93"/>
                <a:gd name="T3" fmla="*/ 25 h 63"/>
                <a:gd name="T4" fmla="*/ 14 w 93"/>
                <a:gd name="T5" fmla="*/ 19 h 63"/>
                <a:gd name="T6" fmla="*/ 0 w 93"/>
                <a:gd name="T7" fmla="*/ 25 h 63"/>
                <a:gd name="T8" fmla="*/ 18 w 93"/>
                <a:gd name="T9" fmla="*/ 43 h 63"/>
                <a:gd name="T10" fmla="*/ 48 w 93"/>
                <a:gd name="T11" fmla="*/ 31 h 63"/>
                <a:gd name="T12" fmla="*/ 36 w 93"/>
                <a:gd name="T13" fmla="*/ 63 h 63"/>
                <a:gd name="T14" fmla="*/ 52 w 93"/>
                <a:gd name="T15" fmla="*/ 55 h 63"/>
                <a:gd name="T16" fmla="*/ 68 w 93"/>
                <a:gd name="T17" fmla="*/ 23 h 63"/>
                <a:gd name="T18" fmla="*/ 87 w 93"/>
                <a:gd name="T19" fmla="*/ 16 h 63"/>
                <a:gd name="T20" fmla="*/ 91 w 93"/>
                <a:gd name="T21" fmla="*/ 6 h 63"/>
                <a:gd name="T22" fmla="*/ 81 w 93"/>
                <a:gd name="T23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63">
                  <a:moveTo>
                    <a:pt x="81" y="1"/>
                  </a:moveTo>
                  <a:cubicBezTo>
                    <a:pt x="26" y="25"/>
                    <a:pt x="26" y="25"/>
                    <a:pt x="26" y="25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91" y="14"/>
                    <a:pt x="93" y="10"/>
                    <a:pt x="91" y="6"/>
                  </a:cubicBezTo>
                  <a:cubicBezTo>
                    <a:pt x="90" y="1"/>
                    <a:pt x="85" y="0"/>
                    <a:pt x="81" y="1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137">
              <a:extLst>
                <a:ext uri="{FF2B5EF4-FFF2-40B4-BE49-F238E27FC236}">
                  <a16:creationId xmlns:a16="http://schemas.microsoft.com/office/drawing/2014/main" id="{CF86F89B-8DC2-5041-4A82-7184EE85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5988" y="3311525"/>
              <a:ext cx="153988" cy="65088"/>
            </a:xfrm>
            <a:custGeom>
              <a:avLst/>
              <a:gdLst>
                <a:gd name="T0" fmla="*/ 97 w 97"/>
                <a:gd name="T1" fmla="*/ 27 h 41"/>
                <a:gd name="T2" fmla="*/ 33 w 97"/>
                <a:gd name="T3" fmla="*/ 0 h 41"/>
                <a:gd name="T4" fmla="*/ 0 w 97"/>
                <a:gd name="T5" fmla="*/ 15 h 41"/>
                <a:gd name="T6" fmla="*/ 61 w 97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41">
                  <a:moveTo>
                    <a:pt x="97" y="27"/>
                  </a:moveTo>
                  <a:lnTo>
                    <a:pt x="33" y="0"/>
                  </a:lnTo>
                  <a:lnTo>
                    <a:pt x="0" y="15"/>
                  </a:lnTo>
                  <a:lnTo>
                    <a:pt x="61" y="4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880F21C-750C-2B4C-BB9D-48B4E1792B6B}"/>
              </a:ext>
            </a:extLst>
          </p:cNvPr>
          <p:cNvGrpSpPr/>
          <p:nvPr/>
        </p:nvGrpSpPr>
        <p:grpSpPr>
          <a:xfrm>
            <a:off x="5974610" y="3468151"/>
            <a:ext cx="346075" cy="301625"/>
            <a:chOff x="4125913" y="2576513"/>
            <a:chExt cx="346075" cy="301625"/>
          </a:xfrm>
        </p:grpSpPr>
        <p:sp>
          <p:nvSpPr>
            <p:cNvPr id="26" name="Freeform 140">
              <a:extLst>
                <a:ext uri="{FF2B5EF4-FFF2-40B4-BE49-F238E27FC236}">
                  <a16:creationId xmlns:a16="http://schemas.microsoft.com/office/drawing/2014/main" id="{967ED891-FDBA-D600-B06D-8FA69DD5B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2636838"/>
              <a:ext cx="346075" cy="241300"/>
            </a:xfrm>
            <a:custGeom>
              <a:avLst/>
              <a:gdLst>
                <a:gd name="T0" fmla="*/ 92 w 92"/>
                <a:gd name="T1" fmla="*/ 12 h 64"/>
                <a:gd name="T2" fmla="*/ 80 w 92"/>
                <a:gd name="T3" fmla="*/ 0 h 64"/>
                <a:gd name="T4" fmla="*/ 12 w 92"/>
                <a:gd name="T5" fmla="*/ 0 h 64"/>
                <a:gd name="T6" fmla="*/ 0 w 92"/>
                <a:gd name="T7" fmla="*/ 12 h 64"/>
                <a:gd name="T8" fmla="*/ 0 w 92"/>
                <a:gd name="T9" fmla="*/ 52 h 64"/>
                <a:gd name="T10" fmla="*/ 12 w 92"/>
                <a:gd name="T11" fmla="*/ 64 h 64"/>
                <a:gd name="T12" fmla="*/ 80 w 92"/>
                <a:gd name="T13" fmla="*/ 64 h 64"/>
                <a:gd name="T14" fmla="*/ 92 w 92"/>
                <a:gd name="T15" fmla="*/ 52 h 64"/>
                <a:gd name="T16" fmla="*/ 92 w 92"/>
                <a:gd name="T17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64">
                  <a:moveTo>
                    <a:pt x="92" y="12"/>
                  </a:moveTo>
                  <a:cubicBezTo>
                    <a:pt x="92" y="5"/>
                    <a:pt x="87" y="0"/>
                    <a:pt x="8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9"/>
                    <a:pt x="5" y="64"/>
                    <a:pt x="12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7" y="64"/>
                    <a:pt x="92" y="59"/>
                    <a:pt x="92" y="52"/>
                  </a:cubicBezTo>
                  <a:lnTo>
                    <a:pt x="92" y="12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41">
              <a:extLst>
                <a:ext uri="{FF2B5EF4-FFF2-40B4-BE49-F238E27FC236}">
                  <a16:creationId xmlns:a16="http://schemas.microsoft.com/office/drawing/2014/main" id="{16AE8319-EA6F-A029-3283-2ECC14BAD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563" y="2576513"/>
              <a:ext cx="104775" cy="60325"/>
            </a:xfrm>
            <a:custGeom>
              <a:avLst/>
              <a:gdLst>
                <a:gd name="T0" fmla="*/ 0 w 28"/>
                <a:gd name="T1" fmla="*/ 16 h 16"/>
                <a:gd name="T2" fmla="*/ 0 w 28"/>
                <a:gd name="T3" fmla="*/ 8 h 16"/>
                <a:gd name="T4" fmla="*/ 8 w 28"/>
                <a:gd name="T5" fmla="*/ 0 h 16"/>
                <a:gd name="T6" fmla="*/ 20 w 28"/>
                <a:gd name="T7" fmla="*/ 0 h 16"/>
                <a:gd name="T8" fmla="*/ 28 w 28"/>
                <a:gd name="T9" fmla="*/ 8 h 16"/>
                <a:gd name="T10" fmla="*/ 28 w 2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4" y="0"/>
                    <a:pt x="28" y="4"/>
                    <a:pt x="28" y="8"/>
                  </a:cubicBezTo>
                  <a:cubicBezTo>
                    <a:pt x="28" y="16"/>
                    <a:pt x="28" y="16"/>
                    <a:pt x="28" y="16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Line 142">
              <a:extLst>
                <a:ext uri="{FF2B5EF4-FFF2-40B4-BE49-F238E27FC236}">
                  <a16:creationId xmlns:a16="http://schemas.microsoft.com/office/drawing/2014/main" id="{61918689-30E9-8D0A-E218-21A719C0D5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1663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Line 143">
              <a:extLst>
                <a:ext uri="{FF2B5EF4-FFF2-40B4-BE49-F238E27FC236}">
                  <a16:creationId xmlns:a16="http://schemas.microsoft.com/office/drawing/2014/main" id="{8FF19F70-898D-DD8D-422B-018DAE80F2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7213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144">
              <a:extLst>
                <a:ext uri="{FF2B5EF4-FFF2-40B4-BE49-F238E27FC236}">
                  <a16:creationId xmlns:a16="http://schemas.microsoft.com/office/drawing/2014/main" id="{ADCCE62C-A852-C449-0B3E-2718C889C0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0688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145">
              <a:extLst>
                <a:ext uri="{FF2B5EF4-FFF2-40B4-BE49-F238E27FC236}">
                  <a16:creationId xmlns:a16="http://schemas.microsoft.com/office/drawing/2014/main" id="{9D14E9D7-951E-5851-268A-CCB7FCA2A7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86238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27799F3-3EA8-CB10-4C7F-B34F6160934E}"/>
              </a:ext>
            </a:extLst>
          </p:cNvPr>
          <p:cNvGrpSpPr/>
          <p:nvPr/>
        </p:nvGrpSpPr>
        <p:grpSpPr>
          <a:xfrm>
            <a:off x="5247647" y="4014637"/>
            <a:ext cx="1800000" cy="1027654"/>
            <a:chOff x="1466596" y="4572204"/>
            <a:chExt cx="2160000" cy="1027654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E12A656-09CF-F982-33C5-247487824416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Most hotels have WIFI services free of charge.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71D9D58-013D-2B09-5A15-6D4CAEC3B80B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Accommodation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062CCBC-8FCA-AD1F-FDBC-AC60B850CB59}"/>
              </a:ext>
            </a:extLst>
          </p:cNvPr>
          <p:cNvGrpSpPr/>
          <p:nvPr/>
        </p:nvGrpSpPr>
        <p:grpSpPr>
          <a:xfrm>
            <a:off x="7276929" y="4014637"/>
            <a:ext cx="1800000" cy="1027654"/>
            <a:chOff x="1466596" y="4572204"/>
            <a:chExt cx="2160000" cy="102765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F9DAB6E-CC3A-CF0C-F31B-B8110D03678D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Sail boats use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Netstar</a:t>
              </a: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 satellite to provide internet access.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E9790C6-E74E-E17D-35F0-C83DDFCBC23C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Sailing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6112876-9B1F-50EE-2CCE-20657C8E8A25}"/>
              </a:ext>
            </a:extLst>
          </p:cNvPr>
          <p:cNvGrpSpPr/>
          <p:nvPr/>
        </p:nvGrpSpPr>
        <p:grpSpPr>
          <a:xfrm>
            <a:off x="9306211" y="4014637"/>
            <a:ext cx="1800000" cy="1027654"/>
            <a:chOff x="1466596" y="4572204"/>
            <a:chExt cx="2160000" cy="102765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53C8BB5-5F17-EB8E-9206-8F4D75E39E61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All flights have WIFI access for a small fee.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756926B-52FA-83BA-F3F8-40D0539BE533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Flights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668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id="{F4030F44-FD18-242E-5C4B-5ADC1219E5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88" b="216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51" name="Group 350">
            <a:extLst>
              <a:ext uri="{FF2B5EF4-FFF2-40B4-BE49-F238E27FC236}">
                <a16:creationId xmlns:a16="http://schemas.microsoft.com/office/drawing/2014/main" id="{1473DE91-9D65-7439-E4B1-1745FFDD0B7A}"/>
              </a:ext>
            </a:extLst>
          </p:cNvPr>
          <p:cNvGrpSpPr/>
          <p:nvPr/>
        </p:nvGrpSpPr>
        <p:grpSpPr>
          <a:xfrm flipH="1"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BCAD4A02-28A4-54CF-B384-812CC504D98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BD34AD6-A2FA-344A-CA38-0EB27C9CD227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DFDCC7C-DF7B-3767-424F-4655788E7710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EE100725-4D61-82AF-EACD-BB72C15F6D19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DBFA9E9-A25E-6AE6-9495-ED7EB77C3F46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C138E687-1B89-50C1-68FC-E1D24A64B121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B09C4A1-3EC9-CD84-3A32-CA9E539AC828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9C839EB-725F-7D37-DA09-B218BE76825F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6" name="Graphic 145" descr="A pond with koi fish and water lilies">
              <a:extLst>
                <a:ext uri="{FF2B5EF4-FFF2-40B4-BE49-F238E27FC236}">
                  <a16:creationId xmlns:a16="http://schemas.microsoft.com/office/drawing/2014/main" id="{B30F2C32-D8C8-A524-82C3-F120A4D2B759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0D903AAD-D248-4B54-ED55-FFD985F0DE80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50B6FB8E-CCD3-9843-D3C3-571A4DB992B8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Graphic 145" descr="A pond with koi fish and water lilies">
              <a:extLst>
                <a:ext uri="{FF2B5EF4-FFF2-40B4-BE49-F238E27FC236}">
                  <a16:creationId xmlns:a16="http://schemas.microsoft.com/office/drawing/2014/main" id="{B9D9CABD-3424-F6F0-F126-41E89920BD08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D0F4DCF-57C2-67A8-BD01-BCD93C49E1BC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FB1AFED4-10F9-0237-EE9B-CF431A35B256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6266A39-91B3-B7A0-6947-A3A1BAD5D77E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202F3FD-DACA-D9FC-FF9A-49764E9B6947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3ABBE31-E837-70FD-C901-82729A5D8060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090D09-4D6A-F88A-D281-E740247AC49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6BAE13D-D60F-9857-DB1A-79E0B4BCAC0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CC72BE81-26FD-493A-E33B-F79CFCB5F81B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409B476-6407-ED9D-416F-D9A803AACC42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3EA9A45A-C797-EC40-C310-34053ABE7598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0" name="Graphic 145" descr="A pond with koi fish and water lilies">
              <a:extLst>
                <a:ext uri="{FF2B5EF4-FFF2-40B4-BE49-F238E27FC236}">
                  <a16:creationId xmlns:a16="http://schemas.microsoft.com/office/drawing/2014/main" id="{A79E1545-7C92-77AD-685A-6194B6CB44F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EE5C4FF-F17F-DD5E-4128-729AEEAA25EE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AAB6EFD6-C60E-A58D-D4D4-CB6F68FEDFC6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3" name="Graphic 145" descr="A pond with koi fish and water lilies">
              <a:extLst>
                <a:ext uri="{FF2B5EF4-FFF2-40B4-BE49-F238E27FC236}">
                  <a16:creationId xmlns:a16="http://schemas.microsoft.com/office/drawing/2014/main" id="{4F957160-2B72-FE4E-A29E-98084DE7FF4F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5237BD17-746D-D835-9C7A-6BC558AFF38A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B8788024-AF2D-2AAA-4EDE-16B440472386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6" name="Graphic 145" descr="A pond with koi fish and water lilies">
              <a:extLst>
                <a:ext uri="{FF2B5EF4-FFF2-40B4-BE49-F238E27FC236}">
                  <a16:creationId xmlns:a16="http://schemas.microsoft.com/office/drawing/2014/main" id="{7BC16A03-B5FB-FA97-CEAB-32D898755ADF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5DBEBC77-AC31-43CC-5915-BB9FF1AED287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BFCBC98-71EF-AD83-86BA-56D279AC486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12E9C8C-53B5-413F-5D5A-2B912841886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0" name="Graphic 145" descr="A pond with koi fish and water lilies">
              <a:extLst>
                <a:ext uri="{FF2B5EF4-FFF2-40B4-BE49-F238E27FC236}">
                  <a16:creationId xmlns:a16="http://schemas.microsoft.com/office/drawing/2014/main" id="{C5A3A81A-693E-8B90-2BA8-6E14CC84D460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C6160AA1-CA79-FEAA-40C6-9174AEC33436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AB1EF165-87C3-72B2-27EB-8306B44732C0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F7AEF28-AD6F-65F7-6586-0C88D4A168CB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Graphic 145" descr="A pond with koi fish and water lilies">
              <a:extLst>
                <a:ext uri="{FF2B5EF4-FFF2-40B4-BE49-F238E27FC236}">
                  <a16:creationId xmlns:a16="http://schemas.microsoft.com/office/drawing/2014/main" id="{FDDA0619-C2C4-5B29-04C1-EF7ACD1DDED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19A7EAAF-2CDC-BF2D-46CD-821B10D59681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8D27232-8F6A-734D-589F-DAB8579062CE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7" name="Graphic 145" descr="A pond with koi fish and water lilies">
                <a:extLst>
                  <a:ext uri="{FF2B5EF4-FFF2-40B4-BE49-F238E27FC236}">
                    <a16:creationId xmlns:a16="http://schemas.microsoft.com/office/drawing/2014/main" id="{F8F4227A-93A1-9012-56BA-D1BD9CACE89B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11A228AB-2096-618E-E43A-3C24A451355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F3B7860A-2FF7-DFF3-E547-79366EB2E884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F4494C5E-1B6E-3066-7890-6DECD8238526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1" name="Graphic 145" descr="A pond with koi fish and water lilies">
              <a:extLst>
                <a:ext uri="{FF2B5EF4-FFF2-40B4-BE49-F238E27FC236}">
                  <a16:creationId xmlns:a16="http://schemas.microsoft.com/office/drawing/2014/main" id="{0153EAF4-308F-C291-16AF-AEBD9BABDD66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192" name="Graphic 145" descr="A pond with koi fish and water lilies">
                <a:extLst>
                  <a:ext uri="{FF2B5EF4-FFF2-40B4-BE49-F238E27FC236}">
                    <a16:creationId xmlns:a16="http://schemas.microsoft.com/office/drawing/2014/main" id="{59650BF0-79B4-C395-B248-F3FA4DBD579A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46D00BB7-70A3-EE52-FCD7-5334239AA33A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F6CD6B3F-E5C8-6B43-3D61-F5973567FC9C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5" name="Graphic 145" descr="A pond with koi fish and water lilies">
                <a:extLst>
                  <a:ext uri="{FF2B5EF4-FFF2-40B4-BE49-F238E27FC236}">
                    <a16:creationId xmlns:a16="http://schemas.microsoft.com/office/drawing/2014/main" id="{6CA908AF-BF63-47AC-FF31-3D7813AE21A4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BE1E66A2-577A-91D6-AA00-42CF9D3B9A58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806E7D57-3200-687C-35C5-B1B224F68224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8" name="Graphic 145" descr="A pond with koi fish and water lilies">
              <a:extLst>
                <a:ext uri="{FF2B5EF4-FFF2-40B4-BE49-F238E27FC236}">
                  <a16:creationId xmlns:a16="http://schemas.microsoft.com/office/drawing/2014/main" id="{2EE3863F-BB21-C8F1-BB9C-97CEA75D385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2DFC320C-9FA8-B259-DE70-EA0A70F32CE9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715D86A3-C0CB-D500-671E-4ABDF51356A4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1" name="Graphic 145" descr="A pond with koi fish and water lilies">
              <a:extLst>
                <a:ext uri="{FF2B5EF4-FFF2-40B4-BE49-F238E27FC236}">
                  <a16:creationId xmlns:a16="http://schemas.microsoft.com/office/drawing/2014/main" id="{75593A87-4EDA-57EB-37B5-BEC6F54ED152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641096A-71CA-E93B-F5D1-AFFE2ABDADCE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8F289E4-0816-144B-29D5-19F0861CCE7F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Graphic 145" descr="A pond with koi fish and water lilies">
              <a:extLst>
                <a:ext uri="{FF2B5EF4-FFF2-40B4-BE49-F238E27FC236}">
                  <a16:creationId xmlns:a16="http://schemas.microsoft.com/office/drawing/2014/main" id="{CEE589F2-8FD6-1DF8-279A-CE59A7E3E9A7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1FDF3902-0DAA-061F-FC6B-848482BBC21A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F59767E-69BA-45A9-B073-637414CB56B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Graphic 145" descr="A pond with koi fish and water lilies">
              <a:extLst>
                <a:ext uri="{FF2B5EF4-FFF2-40B4-BE49-F238E27FC236}">
                  <a16:creationId xmlns:a16="http://schemas.microsoft.com/office/drawing/2014/main" id="{785B5225-E8F9-5910-14FE-F44A93903CB0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DB1C21E-6C2C-C8A1-320E-47D738BFC10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F71B56A4-853C-36A3-534E-E955D7F791A1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Graphic 145" descr="A pond with koi fish and water lilies">
              <a:extLst>
                <a:ext uri="{FF2B5EF4-FFF2-40B4-BE49-F238E27FC236}">
                  <a16:creationId xmlns:a16="http://schemas.microsoft.com/office/drawing/2014/main" id="{F18A97EC-2BAB-9230-B9AC-4124D6BBFFB5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8726454-DECC-90BD-F7B6-BFA59351E9AA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51C18833-9E36-4C47-82DA-453E174E19D2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6FCB67C4-77EB-49C2-84FB-0E6267E5AD8C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Graphic 145" descr="A pond with koi fish and water lilies">
              <a:extLst>
                <a:ext uri="{FF2B5EF4-FFF2-40B4-BE49-F238E27FC236}">
                  <a16:creationId xmlns:a16="http://schemas.microsoft.com/office/drawing/2014/main" id="{934337F9-2FF8-F1EB-D18D-37505D0F4E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15" name="Graphic 145" descr="A pond with koi fish and water lilies">
                <a:extLst>
                  <a:ext uri="{FF2B5EF4-FFF2-40B4-BE49-F238E27FC236}">
                    <a16:creationId xmlns:a16="http://schemas.microsoft.com/office/drawing/2014/main" id="{A9874082-43F4-9454-F362-7545F677809B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66FE33B3-F4AD-9AC4-EE47-7B1F3FDCD540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8848F40A-25EB-FAF6-6808-0D6150A0961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4C5B6A0-675F-3A51-EB31-6AC8F948A9E2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id="{39CAB430-D914-5D07-7E1F-9A0226FE3308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33A5E9FD-9BCD-BB1F-DA05-4531ABD0C2E5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91D39AF5-D2D0-9003-4C0B-AA0B5E461903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2" name="Graphic 145" descr="A pond with koi fish and water lilies">
                <a:extLst>
                  <a:ext uri="{FF2B5EF4-FFF2-40B4-BE49-F238E27FC236}">
                    <a16:creationId xmlns:a16="http://schemas.microsoft.com/office/drawing/2014/main" id="{4D68935F-64A1-094A-0499-2BF2388AC20C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ACE726F9-54EA-C896-1CAC-CD56D749E0F0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B8083567-0827-B928-1746-E359CABF21C5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6A6833DB-C33C-9179-AEFA-69A2A09B74F3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67ACFA5A-5B70-E454-D906-08594590EC6E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3E6BBB38-2487-D753-9630-D80590D82271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28" name="Graphic 145" descr="A pond with koi fish and water lilies">
                <a:extLst>
                  <a:ext uri="{FF2B5EF4-FFF2-40B4-BE49-F238E27FC236}">
                    <a16:creationId xmlns:a16="http://schemas.microsoft.com/office/drawing/2014/main" id="{1BF35BCE-5DB9-6A90-D54E-EC81ABC45A4F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20408B04-EC46-E076-65F5-66EB8787F2E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310E9DE4-EEC4-D2CC-3B5F-4C5A0C9A61A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31" name="Graphic 145" descr="A pond with koi fish and water lilies">
                <a:extLst>
                  <a:ext uri="{FF2B5EF4-FFF2-40B4-BE49-F238E27FC236}">
                    <a16:creationId xmlns:a16="http://schemas.microsoft.com/office/drawing/2014/main" id="{FD12015A-9BEE-9FBC-D6B3-75D3FABD9F73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2DF019-57A9-9213-00E6-3172D13E9FFC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EF12EEF0-9FA8-5263-CF4D-C740792CA5AB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17EC4D0D-7D08-4C79-67CD-A7BA7D626EA4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D950423-C14C-2E7C-6A96-1DFE289CB121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36" name="Graphic 145" descr="A pond with koi fish and water lilies">
              <a:extLst>
                <a:ext uri="{FF2B5EF4-FFF2-40B4-BE49-F238E27FC236}">
                  <a16:creationId xmlns:a16="http://schemas.microsoft.com/office/drawing/2014/main" id="{5A1740C5-2B23-26B0-F619-BD3C577671D5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237" name="Graphic 145" descr="A pond with koi fish and water lilies">
                <a:extLst>
                  <a:ext uri="{FF2B5EF4-FFF2-40B4-BE49-F238E27FC236}">
                    <a16:creationId xmlns:a16="http://schemas.microsoft.com/office/drawing/2014/main" id="{C172E0C6-5C6C-CFFF-D5CC-3F4C4485A7CC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BCF94F7F-07EB-44A6-5851-14F8AF66F53E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D45DD150-A577-CDEB-D390-E924B1A9CF45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1D6AB86E-C0F8-5DE9-473B-33AF6D3F7CFB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1" name="Graphic 145" descr="A pond with koi fish and water lilies">
                <a:extLst>
                  <a:ext uri="{FF2B5EF4-FFF2-40B4-BE49-F238E27FC236}">
                    <a16:creationId xmlns:a16="http://schemas.microsoft.com/office/drawing/2014/main" id="{9C193500-2E63-E7A4-EC0F-36ED2938358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3BB7608-E2A8-1D63-7325-2063222D775C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43" name="Graphic 145" descr="A pond with koi fish and water lilies">
                  <a:extLst>
                    <a:ext uri="{FF2B5EF4-FFF2-40B4-BE49-F238E27FC236}">
                      <a16:creationId xmlns:a16="http://schemas.microsoft.com/office/drawing/2014/main" id="{F379BA5D-2926-1360-5C4A-8AE7B6341B95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C891A230-83D2-0DE6-C5E7-0AF8EA0D20B7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9F9D7139-6AC9-0CB9-280D-D78A2546F5F3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162A0A32-2BC6-C481-3E45-7A82F5411492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EC4E4545-CBF4-96D6-094F-0D0BAEFA7E24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E90D6E8E-F393-2072-A504-2327BA907E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9" name="Graphic 145" descr="A pond with koi fish and water lilies">
                <a:extLst>
                  <a:ext uri="{FF2B5EF4-FFF2-40B4-BE49-F238E27FC236}">
                    <a16:creationId xmlns:a16="http://schemas.microsoft.com/office/drawing/2014/main" id="{E2F151F9-39DF-69ED-C63F-6FC3E204CEEF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F9DB8AF8-D756-1028-D5AD-BC622BDDF059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A1590EE8-5BDB-C097-8493-E6251D2FB953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BA03620B-F4B3-B806-1E61-F418139C57FD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245FF0FD-A6D0-BF8F-C223-88EDB53C339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B0C6B5E4-FA3A-3FFF-2D26-7E695C36051A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5" name="Graphic 145" descr="A pond with koi fish and water lilies">
                <a:extLst>
                  <a:ext uri="{FF2B5EF4-FFF2-40B4-BE49-F238E27FC236}">
                    <a16:creationId xmlns:a16="http://schemas.microsoft.com/office/drawing/2014/main" id="{2A4C03F9-63C0-EC66-4805-65ABCD03976B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8E46E235-B7F3-7E73-EA49-B71826A116FB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80FF6326-F1F2-4264-5CA0-990A8E11EFC9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805343A6-9863-74E7-D0AD-74B948924F6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A278137A-3ED9-2892-F1BA-37F0AF1DCBE4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DC8A9056-1794-FC33-4B69-7F5160B6215D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61" name="Graphic 145" descr="A pond with koi fish and water lilies">
                <a:extLst>
                  <a:ext uri="{FF2B5EF4-FFF2-40B4-BE49-F238E27FC236}">
                    <a16:creationId xmlns:a16="http://schemas.microsoft.com/office/drawing/2014/main" id="{7233DB05-F03D-FB53-0E3B-943EF394D4B4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A8566107-0ABE-0E51-6624-517BA3AB6223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B2DA32FE-FA7C-7931-D774-9E30A27FD106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F54A358B-F27F-2BDE-CB8C-D8D7ECF7A971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3F9FEF99-FB02-DD76-AF15-576FCE651D7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8293F326-6B71-D621-5533-24D211C9D03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20EFCAB8-2C35-F621-9BB5-9F766220589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C9F234-7F28-C0B0-7180-74E09316D879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9" name="Graphic 145" descr="A pond with koi fish and water lilies">
              <a:extLst>
                <a:ext uri="{FF2B5EF4-FFF2-40B4-BE49-F238E27FC236}">
                  <a16:creationId xmlns:a16="http://schemas.microsoft.com/office/drawing/2014/main" id="{22275432-C4E1-D73B-DCC2-7483988A7C57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270" name="Graphic 145" descr="A pond with koi fish and water lilies">
                <a:extLst>
                  <a:ext uri="{FF2B5EF4-FFF2-40B4-BE49-F238E27FC236}">
                    <a16:creationId xmlns:a16="http://schemas.microsoft.com/office/drawing/2014/main" id="{3753EF12-E884-A91B-C371-7F1F08DCE7A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35B449ED-9C23-8AA1-81CE-14A3FAAE0A60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C8971DE7-D338-AE8E-BAD4-A02149B25456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29FFA919-0839-76D7-2E5D-5BC737C0521B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74" name="Graphic 145" descr="A pond with koi fish and water lilies">
                <a:extLst>
                  <a:ext uri="{FF2B5EF4-FFF2-40B4-BE49-F238E27FC236}">
                    <a16:creationId xmlns:a16="http://schemas.microsoft.com/office/drawing/2014/main" id="{1665F20B-41F8-7B22-C680-F215AFC21B93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5F31F799-B1C4-72C3-58E2-6FA8F2CC264A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82F74C95-EAC8-57CC-767D-FB005C1F717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26FBC964-AA4F-5531-2DAF-2B60C9334BF6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5DD48236-677F-4489-972F-2403B02EBCB0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9" name="Graphic 145" descr="A pond with koi fish and water lilies">
                <a:extLst>
                  <a:ext uri="{FF2B5EF4-FFF2-40B4-BE49-F238E27FC236}">
                    <a16:creationId xmlns:a16="http://schemas.microsoft.com/office/drawing/2014/main" id="{636790AF-E9C5-6BEF-7A67-016A6BAABB3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0D98F254-9D90-FF35-0DE6-AF2CCA3ED65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6C5AC658-920C-2E91-B559-F2CDB396D293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10B64F9-877E-404A-F024-DC5C649DA8CC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AF0803F8-0A48-7AE2-DB3A-1EEFA12FD5E9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8BC79E4C-78B4-F81A-737F-490F479B07D4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02F185C4-2CD9-1FDC-9A47-9A06D7B8AD6E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86" name="Graphic 145" descr="A pond with koi fish and water lilies">
                <a:extLst>
                  <a:ext uri="{FF2B5EF4-FFF2-40B4-BE49-F238E27FC236}">
                    <a16:creationId xmlns:a16="http://schemas.microsoft.com/office/drawing/2014/main" id="{33A4A9F8-CC50-FAB1-7A2F-3B8923254D7F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45808B76-7B27-2E15-BF5B-4C097AD0CDC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545566B9-D503-849D-1775-76D9533133B4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49F5E24A-8F41-62C3-50C4-0F71DF48ED6D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AD9DDA58-7386-991A-1E64-ADC59B55E5FB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EC5048A1-57CD-F111-43EC-6D1E3C6FC9E8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5551D14C-08CB-A68C-DD57-A3E87D45DF2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3" name="Graphic 145" descr="A pond with koi fish and water lilies">
                <a:extLst>
                  <a:ext uri="{FF2B5EF4-FFF2-40B4-BE49-F238E27FC236}">
                    <a16:creationId xmlns:a16="http://schemas.microsoft.com/office/drawing/2014/main" id="{9B01967D-6A97-60CE-FAB4-4FD54FE5FA3B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152C67BB-C47E-5361-705E-90F19AB63C3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7EB6BD40-4EA2-43F9-7AD9-95FB6446753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10951B3C-73D2-7484-06B7-9FA30365C2B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68B6A4F9-F3DC-5215-60C6-D3C8B4160A38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5D4DB51A-3209-E6B4-076E-5AAAAD20B064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B14AEE2A-0273-39E8-4423-6D406697B81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0" name="Graphic 145" descr="A pond with koi fish and water lilies">
              <a:extLst>
                <a:ext uri="{FF2B5EF4-FFF2-40B4-BE49-F238E27FC236}">
                  <a16:creationId xmlns:a16="http://schemas.microsoft.com/office/drawing/2014/main" id="{BE5346BC-8BD8-FC51-1B8F-F5D32F7DD7DA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301" name="Graphic 145" descr="A pond with koi fish and water lilies">
                <a:extLst>
                  <a:ext uri="{FF2B5EF4-FFF2-40B4-BE49-F238E27FC236}">
                    <a16:creationId xmlns:a16="http://schemas.microsoft.com/office/drawing/2014/main" id="{152A3D4D-0C54-C4D3-6F32-5F754568CA40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3EB4207F-D124-C235-7040-53EA94DFA8C9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752C5B94-263A-80CF-A1E2-BD712D4355C7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3C2F4D0F-8E2D-EC9A-CAB8-74887B22BCE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D2044189-DB90-516D-909C-90979F31017A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06" name="Graphic 145" descr="A pond with koi fish and water lilies">
                <a:extLst>
                  <a:ext uri="{FF2B5EF4-FFF2-40B4-BE49-F238E27FC236}">
                    <a16:creationId xmlns:a16="http://schemas.microsoft.com/office/drawing/2014/main" id="{F257E0FE-0EB9-C385-A64F-5A445C7DE905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1A77680A-4148-1B68-3D23-8E6721E957B7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5C06A5B8-A47B-D902-F051-3BA6DC3E2CD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88770ABE-9400-3CDE-D28C-099B0E7E82C1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98408416-4A3A-0DDE-CD4F-9E912BAAB1EB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3E787F42-F82E-D989-D503-48BB3489E83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2" name="Graphic 145" descr="A pond with koi fish and water lilies">
                <a:extLst>
                  <a:ext uri="{FF2B5EF4-FFF2-40B4-BE49-F238E27FC236}">
                    <a16:creationId xmlns:a16="http://schemas.microsoft.com/office/drawing/2014/main" id="{FD59D671-4C2D-ACB2-5432-7A9C3EDEF56B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C6BDD41-B0DF-CD94-2CE4-D4E1DC348E6D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57DC9A8D-3907-CA18-0D96-FF046C122CB9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id="{63299E09-621B-145F-095C-65B9A92F9C6D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85F2D22D-406B-075A-EF21-F059D27DE81B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17" name="Graphic 145" descr="A pond with koi fish and water lilies">
                  <a:extLst>
                    <a:ext uri="{FF2B5EF4-FFF2-40B4-BE49-F238E27FC236}">
                      <a16:creationId xmlns:a16="http://schemas.microsoft.com/office/drawing/2014/main" id="{65134D57-26B5-FC1F-6BFA-E8774A6CE1D1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318" name="Freeform: Shape 317">
                    <a:extLst>
                      <a:ext uri="{FF2B5EF4-FFF2-40B4-BE49-F238E27FC236}">
                        <a16:creationId xmlns:a16="http://schemas.microsoft.com/office/drawing/2014/main" id="{4289A952-8304-C342-1BC6-2E9E844FE0D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" name="Freeform: Shape 318">
                    <a:extLst>
                      <a:ext uri="{FF2B5EF4-FFF2-40B4-BE49-F238E27FC236}">
                        <a16:creationId xmlns:a16="http://schemas.microsoft.com/office/drawing/2014/main" id="{E140F0A0-BB00-3D2D-CE74-D5B8486390D5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" name="Freeform: Shape 319">
                    <a:extLst>
                      <a:ext uri="{FF2B5EF4-FFF2-40B4-BE49-F238E27FC236}">
                        <a16:creationId xmlns:a16="http://schemas.microsoft.com/office/drawing/2014/main" id="{5A137675-1728-B260-59BB-7822AC1B7A4E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" name="Freeform: Shape 320">
                    <a:extLst>
                      <a:ext uri="{FF2B5EF4-FFF2-40B4-BE49-F238E27FC236}">
                        <a16:creationId xmlns:a16="http://schemas.microsoft.com/office/drawing/2014/main" id="{CD6A4758-5DF9-165D-1EC9-0E95E4E51CF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id="{8E2EE6ED-5BFA-262C-3AA5-5C9946B27683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id="{286308AA-A322-3E93-B836-32FF8A80A5CB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90BE5D7E-DC4D-1DBE-BF45-3641DC49C405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" name="Graphic 145" descr="A pond with koi fish and water lilies">
                <a:extLst>
                  <a:ext uri="{FF2B5EF4-FFF2-40B4-BE49-F238E27FC236}">
                    <a16:creationId xmlns:a16="http://schemas.microsoft.com/office/drawing/2014/main" id="{AF63BFE3-5426-EF8E-39C5-9A20BC13EC1C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5644D6CF-BC26-288C-835C-631D7E31138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09BF0849-A5D6-A36F-2F70-EBA4FF7985F9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F5FFB20A-2E48-5FCF-AA21-0601B9599F7C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5856791D-1CE7-38F8-5E1F-867B10ECDD9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E6E5BFA0-D74E-9D1E-A232-5440915907CC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88AD2072-4492-8685-4808-9F93175B50DF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CB792988-7B90-837E-DBE9-0B08EE9B6DE0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F5BEC8E1-CF3D-2516-AA07-A4C336CCD5E9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34" name="Graphic 145" descr="A pond with koi fish and water lilies">
              <a:extLst>
                <a:ext uri="{FF2B5EF4-FFF2-40B4-BE49-F238E27FC236}">
                  <a16:creationId xmlns:a16="http://schemas.microsoft.com/office/drawing/2014/main" id="{8DF3CFE9-86BB-26FC-F0A7-29B5FB615E9D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38F24B9-C603-430F-43B3-A6395C92AB27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CA713121-622E-87A6-9F62-F74AC0D22F42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7" name="Graphic 145" descr="A pond with koi fish and water lilies">
              <a:extLst>
                <a:ext uri="{FF2B5EF4-FFF2-40B4-BE49-F238E27FC236}">
                  <a16:creationId xmlns:a16="http://schemas.microsoft.com/office/drawing/2014/main" id="{2F7D426D-0E55-4D2B-A8CF-27D0D9CF3EED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D8DD567A-CAB3-D837-5131-AFB9DC656BC4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2005CC87-496F-1DAE-C480-DB535214BD63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92CC1401-3C91-CC92-C4CC-27698155EF7D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20EA3902-8B15-7FE1-A35E-608F24C56BE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5A146ED4-CD53-494B-665A-22C0755A359B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AEAF0B01-67D1-D14D-AB5C-99E1C082F1F5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4" name="Graphic 145" descr="A pond with koi fish and water lilies">
              <a:extLst>
                <a:ext uri="{FF2B5EF4-FFF2-40B4-BE49-F238E27FC236}">
                  <a16:creationId xmlns:a16="http://schemas.microsoft.com/office/drawing/2014/main" id="{C347713D-D55A-7894-C802-23ECB53CE18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637A43EF-1456-7A4D-C941-0A7A0DD356A6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81D74B89-F225-2754-2993-F0F0AAE323D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0DABB708-79B0-D9F0-B135-D82AF1C034D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0FC452C1-F4B1-2896-B75D-87F2AB7A7CE5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575B0880-5AD3-70C2-3051-D5F9F8F49DF4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6721E7B-C30C-7507-D749-2F4C6D468D29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" name="Picture 12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id="{0A275AD4-E5F6-7DFD-2622-94179A59B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t="44230" r="5408" b="24954"/>
          <a:stretch/>
        </p:blipFill>
        <p:spPr>
          <a:xfrm>
            <a:off x="659297" y="611258"/>
            <a:ext cx="10873409" cy="5635487"/>
          </a:xfrm>
          <a:custGeom>
            <a:avLst/>
            <a:gdLst>
              <a:gd name="connsiteX0" fmla="*/ 462166 w 10873409"/>
              <a:gd name="connsiteY0" fmla="*/ 0 h 5635487"/>
              <a:gd name="connsiteX1" fmla="*/ 10411243 w 10873409"/>
              <a:gd name="connsiteY1" fmla="*/ 0 h 5635487"/>
              <a:gd name="connsiteX2" fmla="*/ 10873409 w 10873409"/>
              <a:gd name="connsiteY2" fmla="*/ 462166 h 5635487"/>
              <a:gd name="connsiteX3" fmla="*/ 10873409 w 10873409"/>
              <a:gd name="connsiteY3" fmla="*/ 5173321 h 5635487"/>
              <a:gd name="connsiteX4" fmla="*/ 10411243 w 10873409"/>
              <a:gd name="connsiteY4" fmla="*/ 5635487 h 5635487"/>
              <a:gd name="connsiteX5" fmla="*/ 462166 w 10873409"/>
              <a:gd name="connsiteY5" fmla="*/ 5635487 h 5635487"/>
              <a:gd name="connsiteX6" fmla="*/ 0 w 10873409"/>
              <a:gd name="connsiteY6" fmla="*/ 5173321 h 5635487"/>
              <a:gd name="connsiteX7" fmla="*/ 0 w 10873409"/>
              <a:gd name="connsiteY7" fmla="*/ 462166 h 5635487"/>
              <a:gd name="connsiteX8" fmla="*/ 462166 w 10873409"/>
              <a:gd name="connsiteY8" fmla="*/ 0 h 563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73409" h="5635487">
                <a:moveTo>
                  <a:pt x="462166" y="0"/>
                </a:moveTo>
                <a:lnTo>
                  <a:pt x="10411243" y="0"/>
                </a:lnTo>
                <a:cubicBezTo>
                  <a:pt x="10666490" y="0"/>
                  <a:pt x="10873409" y="206919"/>
                  <a:pt x="10873409" y="462166"/>
                </a:cubicBezTo>
                <a:lnTo>
                  <a:pt x="10873409" y="5173321"/>
                </a:lnTo>
                <a:cubicBezTo>
                  <a:pt x="10873409" y="5428568"/>
                  <a:pt x="10666490" y="5635487"/>
                  <a:pt x="10411243" y="5635487"/>
                </a:cubicBezTo>
                <a:lnTo>
                  <a:pt x="462166" y="5635487"/>
                </a:lnTo>
                <a:cubicBezTo>
                  <a:pt x="206919" y="5635487"/>
                  <a:pt x="0" y="5428568"/>
                  <a:pt x="0" y="5173321"/>
                </a:cubicBezTo>
                <a:lnTo>
                  <a:pt x="0" y="462166"/>
                </a:lnTo>
                <a:cubicBezTo>
                  <a:pt x="0" y="206919"/>
                  <a:pt x="206919" y="0"/>
                  <a:pt x="462166" y="0"/>
                </a:cubicBezTo>
                <a:close/>
              </a:path>
            </a:pathLst>
          </a:custGeom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FBFF08-F0B2-10BE-8565-790A9F329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436291-DE0B-AC47-045B-68C2CA931D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8ADAEF45-0236-583B-2B83-330B2EA266A8}"/>
              </a:ext>
            </a:extLst>
          </p:cNvPr>
          <p:cNvSpPr/>
          <p:nvPr/>
        </p:nvSpPr>
        <p:spPr>
          <a:xfrm flipH="1" flipV="1">
            <a:off x="-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18E80810-7CE9-9224-7DEE-C6C77EF02CEF}"/>
              </a:ext>
            </a:extLst>
          </p:cNvPr>
          <p:cNvSpPr/>
          <p:nvPr/>
        </p:nvSpPr>
        <p:spPr>
          <a:xfrm flipV="1">
            <a:off x="620201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E7C698A4-A9A6-C9F7-63BF-D5A4CD17D217}"/>
              </a:ext>
            </a:extLst>
          </p:cNvPr>
          <p:cNvSpPr/>
          <p:nvPr/>
        </p:nvSpPr>
        <p:spPr>
          <a:xfrm>
            <a:off x="4224444" y="3029246"/>
            <a:ext cx="3743112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latin typeface="Century Gothic" panose="020B0502020202020204" pitchFamily="34" charset="0"/>
              </a:rPr>
              <a:t>THANK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ACDE0B81-AFD9-E3D4-09EF-A35612AAD62D}"/>
              </a:ext>
            </a:extLst>
          </p:cNvPr>
          <p:cNvSpPr/>
          <p:nvPr/>
        </p:nvSpPr>
        <p:spPr>
          <a:xfrm>
            <a:off x="3621652" y="4158981"/>
            <a:ext cx="4948696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ln w="15875"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YOU</a:t>
            </a:r>
          </a:p>
        </p:txBody>
      </p:sp>
      <p:sp>
        <p:nvSpPr>
          <p:cNvPr id="352" name="Rectangle: Rounded Corners 351">
            <a:extLst>
              <a:ext uri="{FF2B5EF4-FFF2-40B4-BE49-F238E27FC236}">
                <a16:creationId xmlns:a16="http://schemas.microsoft.com/office/drawing/2014/main" id="{2E86E545-7F0B-9CCA-A77B-612106EE95EC}"/>
              </a:ext>
            </a:extLst>
          </p:cNvPr>
          <p:cNvSpPr/>
          <p:nvPr/>
        </p:nvSpPr>
        <p:spPr>
          <a:xfrm>
            <a:off x="5219885" y="5519971"/>
            <a:ext cx="1752232" cy="61261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152400" dist="381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3ABD523-6905-EF6F-8DC9-A44FB4ACB2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3247"/>
          <a:stretch/>
        </p:blipFill>
        <p:spPr>
          <a:xfrm>
            <a:off x="5565887" y="5650180"/>
            <a:ext cx="1060229" cy="35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46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roup 619">
            <a:extLst>
              <a:ext uri="{FF2B5EF4-FFF2-40B4-BE49-F238E27FC236}">
                <a16:creationId xmlns:a16="http://schemas.microsoft.com/office/drawing/2014/main" id="{2683A080-C18C-16B9-B184-669313D8F4F9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78FE0EA-DBA2-F4E9-DC8B-A6895004892D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48C6882-7D33-CD05-5376-F270FDA44775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26336940-744B-872F-D6E2-46119ACBE20B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05B379C0-7E6A-D479-6532-B5B8B63B63AB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E7F22699-1D63-966E-67A1-EE861B0EE3EE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E4F769B6-B836-CBE3-718D-90AD039911F9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B82845A5-30D7-C3B5-5CF3-C68DDC62B700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3BDC0C0E-89CD-1AD9-3298-72B07FA47122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29" name="Graphic 145" descr="A pond with koi fish and water lilies">
              <a:extLst>
                <a:ext uri="{FF2B5EF4-FFF2-40B4-BE49-F238E27FC236}">
                  <a16:creationId xmlns:a16="http://schemas.microsoft.com/office/drawing/2014/main" id="{17BE3881-EA61-F54E-CE1D-8C6E4CAECDCC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7569E227-61A2-9684-547B-6E4226EE3631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6C4B62F3-CF91-F569-62A1-307109B0354E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0" name="Graphic 145" descr="A pond with koi fish and water lilies">
              <a:extLst>
                <a:ext uri="{FF2B5EF4-FFF2-40B4-BE49-F238E27FC236}">
                  <a16:creationId xmlns:a16="http://schemas.microsoft.com/office/drawing/2014/main" id="{C2671A81-A0D4-FCCD-7497-81983F89EC67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987A85A8-8794-FF0F-1D50-153271274235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17426280-C52D-5668-87B6-1B961A597F15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6E4FD388-62AF-D543-B34E-C7944F98E2C7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21B7C24-44CF-F5FE-0223-3C053C7AADF4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733C798E-42A9-D29E-47F3-7EDD37E6940A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371079A-9CDC-EA76-46C4-BE0B261A2907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492BBDD0-6C82-9919-518D-4B223923E4E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943EB2C-C206-BF7D-E0A7-E48A15F1B625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8E6A4481-0A02-E5BC-9EA2-B685F7CC26D4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436FC10F-56CA-5485-C8D8-1237AEFFD165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9" name="Graphic 145" descr="A pond with koi fish and water lilies">
              <a:extLst>
                <a:ext uri="{FF2B5EF4-FFF2-40B4-BE49-F238E27FC236}">
                  <a16:creationId xmlns:a16="http://schemas.microsoft.com/office/drawing/2014/main" id="{14E2B758-6DC7-A1BD-9EF8-0DEEB131494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A1C9F66B-6895-18AE-C302-74BA8BFE7F68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3B3663AD-79C6-C600-BAB9-18C01E2D3E95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0" name="Graphic 145" descr="A pond with koi fish and water lilies">
              <a:extLst>
                <a:ext uri="{FF2B5EF4-FFF2-40B4-BE49-F238E27FC236}">
                  <a16:creationId xmlns:a16="http://schemas.microsoft.com/office/drawing/2014/main" id="{49333E9E-EDD4-C59A-53A9-7FE0DB469804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C0993FFD-4358-922B-B643-F4E4FADBBBB4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DD686235-1328-7348-59BD-F22B2AD7E702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1" name="Graphic 145" descr="A pond with koi fish and water lilies">
              <a:extLst>
                <a:ext uri="{FF2B5EF4-FFF2-40B4-BE49-F238E27FC236}">
                  <a16:creationId xmlns:a16="http://schemas.microsoft.com/office/drawing/2014/main" id="{665F62E6-9BA9-AFA7-6225-9FAD7562EA16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DCCDF817-A16E-E45F-63E5-A1F3A3F2B2CF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B4F5D755-271C-C70C-95FE-351EE9DEB22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1095CAF0-CF6E-E7E0-E620-BAEA3B7792D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43" name="Graphic 145" descr="A pond with koi fish and water lilies">
              <a:extLst>
                <a:ext uri="{FF2B5EF4-FFF2-40B4-BE49-F238E27FC236}">
                  <a16:creationId xmlns:a16="http://schemas.microsoft.com/office/drawing/2014/main" id="{837B7C98-7992-42C8-67B3-7C8C112D6AB1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7FC30F16-F91B-284C-8015-1460CB93D3EF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5BBA8989-5179-777F-77DC-CE59CA16EFC7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4E3DC7-B437-F7AF-2520-D9F32B4D37BA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4" name="Graphic 145" descr="A pond with koi fish and water lilies">
              <a:extLst>
                <a:ext uri="{FF2B5EF4-FFF2-40B4-BE49-F238E27FC236}">
                  <a16:creationId xmlns:a16="http://schemas.microsoft.com/office/drawing/2014/main" id="{8E6ECAB8-0BC8-7E7F-3037-4C85FD984F8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78D98498-C27C-50A3-0B43-2C28A0F5BF69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7307B1B7-2203-4C9A-8124-5BA6B88ECF89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07" name="Graphic 145" descr="A pond with koi fish and water lilies">
                <a:extLst>
                  <a:ext uri="{FF2B5EF4-FFF2-40B4-BE49-F238E27FC236}">
                    <a16:creationId xmlns:a16="http://schemas.microsoft.com/office/drawing/2014/main" id="{8BDB2D7B-6DFB-D429-91EB-E9F4915DFBB9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808" name="Freeform: Shape 807">
                  <a:extLst>
                    <a:ext uri="{FF2B5EF4-FFF2-40B4-BE49-F238E27FC236}">
                      <a16:creationId xmlns:a16="http://schemas.microsoft.com/office/drawing/2014/main" id="{F5D24AB5-BDBD-9A20-CD73-036B93439B6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9" name="Freeform: Shape 808">
                  <a:extLst>
                    <a:ext uri="{FF2B5EF4-FFF2-40B4-BE49-F238E27FC236}">
                      <a16:creationId xmlns:a16="http://schemas.microsoft.com/office/drawing/2014/main" id="{24628391-9C40-48C9-97E3-40CC9416C30C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10" name="Freeform: Shape 809">
                  <a:extLst>
                    <a:ext uri="{FF2B5EF4-FFF2-40B4-BE49-F238E27FC236}">
                      <a16:creationId xmlns:a16="http://schemas.microsoft.com/office/drawing/2014/main" id="{D55BAB4D-9546-BB16-72DC-7D23DC4A468E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5" name="Graphic 145" descr="A pond with koi fish and water lilies">
              <a:extLst>
                <a:ext uri="{FF2B5EF4-FFF2-40B4-BE49-F238E27FC236}">
                  <a16:creationId xmlns:a16="http://schemas.microsoft.com/office/drawing/2014/main" id="{E1A36EF9-639F-22F4-6F50-3ED12A7927D7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799" name="Graphic 145" descr="A pond with koi fish and water lilies">
                <a:extLst>
                  <a:ext uri="{FF2B5EF4-FFF2-40B4-BE49-F238E27FC236}">
                    <a16:creationId xmlns:a16="http://schemas.microsoft.com/office/drawing/2014/main" id="{7F990D6A-2E0A-D77D-E0CD-294599D93545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803" name="Freeform: Shape 802">
                  <a:extLst>
                    <a:ext uri="{FF2B5EF4-FFF2-40B4-BE49-F238E27FC236}">
                      <a16:creationId xmlns:a16="http://schemas.microsoft.com/office/drawing/2014/main" id="{A8FDB163-5652-0657-DFC4-9B448743C02D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4" name="Freeform: Shape 803">
                  <a:extLst>
                    <a:ext uri="{FF2B5EF4-FFF2-40B4-BE49-F238E27FC236}">
                      <a16:creationId xmlns:a16="http://schemas.microsoft.com/office/drawing/2014/main" id="{AF3743F7-114F-9982-2BCB-E4DDE15E654F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00" name="Graphic 145" descr="A pond with koi fish and water lilies">
                <a:extLst>
                  <a:ext uri="{FF2B5EF4-FFF2-40B4-BE49-F238E27FC236}">
                    <a16:creationId xmlns:a16="http://schemas.microsoft.com/office/drawing/2014/main" id="{D3BD52DB-5051-E364-4E1E-8A14BDF7A9FA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801" name="Freeform: Shape 800">
                  <a:extLst>
                    <a:ext uri="{FF2B5EF4-FFF2-40B4-BE49-F238E27FC236}">
                      <a16:creationId xmlns:a16="http://schemas.microsoft.com/office/drawing/2014/main" id="{0D2EA49E-E82A-C31B-B20C-5CA83D8E6AB0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2" name="Freeform: Shape 801">
                  <a:extLst>
                    <a:ext uri="{FF2B5EF4-FFF2-40B4-BE49-F238E27FC236}">
                      <a16:creationId xmlns:a16="http://schemas.microsoft.com/office/drawing/2014/main" id="{6CD121FF-6F33-F12A-9B00-BE6E9E527489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6" name="Graphic 145" descr="A pond with koi fish and water lilies">
              <a:extLst>
                <a:ext uri="{FF2B5EF4-FFF2-40B4-BE49-F238E27FC236}">
                  <a16:creationId xmlns:a16="http://schemas.microsoft.com/office/drawing/2014/main" id="{1EE23E2E-12A1-3624-5001-E4D720D83E3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40E1E40A-BB46-7D90-39EE-28C12A493D12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35D9C073-9045-2967-C7E0-109639896F88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7" name="Graphic 145" descr="A pond with koi fish and water lilies">
              <a:extLst>
                <a:ext uri="{FF2B5EF4-FFF2-40B4-BE49-F238E27FC236}">
                  <a16:creationId xmlns:a16="http://schemas.microsoft.com/office/drawing/2014/main" id="{C6A83E84-F035-DA7F-C5BF-FDC693CB597D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8206D8EC-2258-A57E-B2BE-5A93DD0480C2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132B4A0E-6269-4D6B-3770-5F3C1930094B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8" name="Graphic 145" descr="A pond with koi fish and water lilies">
              <a:extLst>
                <a:ext uri="{FF2B5EF4-FFF2-40B4-BE49-F238E27FC236}">
                  <a16:creationId xmlns:a16="http://schemas.microsoft.com/office/drawing/2014/main" id="{93BA88B5-3AAF-4A97-BAF8-FA55F7F3950D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30904B8F-3F2C-979A-3348-ED68EE9CCAC8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FD5773C4-4515-9E28-F39D-A0A969DC38DC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9" name="Graphic 145" descr="A pond with koi fish and water lilies">
              <a:extLst>
                <a:ext uri="{FF2B5EF4-FFF2-40B4-BE49-F238E27FC236}">
                  <a16:creationId xmlns:a16="http://schemas.microsoft.com/office/drawing/2014/main" id="{C48D2487-18F7-0A4B-9D2B-065A9EF393C7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8912C873-E6BF-A129-B7B1-F2876796AD1C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80E95CBF-5728-6576-F5C4-9C3726DDE1A6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0" name="Graphic 145" descr="A pond with koi fish and water lilies">
              <a:extLst>
                <a:ext uri="{FF2B5EF4-FFF2-40B4-BE49-F238E27FC236}">
                  <a16:creationId xmlns:a16="http://schemas.microsoft.com/office/drawing/2014/main" id="{2D156C14-0023-7BFE-43A8-4981896FBCD9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C49CF34-4EA8-FE2A-0D97-BE86976C46F8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ACFA42A1-E9C4-1DE4-5F7F-13FC3BD2DEDF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C6797F08-922B-DDE9-059D-6801A0F929C9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1" name="Graphic 145" descr="A pond with koi fish and water lilies">
              <a:extLst>
                <a:ext uri="{FF2B5EF4-FFF2-40B4-BE49-F238E27FC236}">
                  <a16:creationId xmlns:a16="http://schemas.microsoft.com/office/drawing/2014/main" id="{5D269016-A4AA-BB79-FC48-DB8B292BAC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767" name="Graphic 145" descr="A pond with koi fish and water lilies">
                <a:extLst>
                  <a:ext uri="{FF2B5EF4-FFF2-40B4-BE49-F238E27FC236}">
                    <a16:creationId xmlns:a16="http://schemas.microsoft.com/office/drawing/2014/main" id="{A6F50B91-8183-77F8-DF9E-9FC9F09393E0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785" name="Freeform: Shape 784">
                  <a:extLst>
                    <a:ext uri="{FF2B5EF4-FFF2-40B4-BE49-F238E27FC236}">
                      <a16:creationId xmlns:a16="http://schemas.microsoft.com/office/drawing/2014/main" id="{63A34357-E9C7-131C-30D5-6B5089F03FAC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6" name="Freeform: Shape 785">
                  <a:extLst>
                    <a:ext uri="{FF2B5EF4-FFF2-40B4-BE49-F238E27FC236}">
                      <a16:creationId xmlns:a16="http://schemas.microsoft.com/office/drawing/2014/main" id="{65B52651-4C07-B08F-179A-E1AFF3B02951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7" name="Freeform: Shape 786">
                  <a:extLst>
                    <a:ext uri="{FF2B5EF4-FFF2-40B4-BE49-F238E27FC236}">
                      <a16:creationId xmlns:a16="http://schemas.microsoft.com/office/drawing/2014/main" id="{6E637087-080B-5518-852F-F61D9E2135A3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68" name="Graphic 145" descr="A pond with koi fish and water lilies">
                <a:extLst>
                  <a:ext uri="{FF2B5EF4-FFF2-40B4-BE49-F238E27FC236}">
                    <a16:creationId xmlns:a16="http://schemas.microsoft.com/office/drawing/2014/main" id="{2ED23EE8-4B55-3DB3-CDE8-DC4C47C18A29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783" name="Freeform: Shape 782">
                  <a:extLst>
                    <a:ext uri="{FF2B5EF4-FFF2-40B4-BE49-F238E27FC236}">
                      <a16:creationId xmlns:a16="http://schemas.microsoft.com/office/drawing/2014/main" id="{DCF6ADC0-B7D2-D17E-FEF8-CBA403AD0A3D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4" name="Freeform: Shape 783">
                  <a:extLst>
                    <a:ext uri="{FF2B5EF4-FFF2-40B4-BE49-F238E27FC236}">
                      <a16:creationId xmlns:a16="http://schemas.microsoft.com/office/drawing/2014/main" id="{66CEA876-6CD0-2AD4-F81D-43C2D393F5C8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69" name="Graphic 145" descr="A pond with koi fish and water lilies">
                <a:extLst>
                  <a:ext uri="{FF2B5EF4-FFF2-40B4-BE49-F238E27FC236}">
                    <a16:creationId xmlns:a16="http://schemas.microsoft.com/office/drawing/2014/main" id="{20720B06-4602-F912-468A-00AD26F4CD2F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779" name="Freeform: Shape 778">
                  <a:extLst>
                    <a:ext uri="{FF2B5EF4-FFF2-40B4-BE49-F238E27FC236}">
                      <a16:creationId xmlns:a16="http://schemas.microsoft.com/office/drawing/2014/main" id="{F924DC32-5350-88D8-73B1-467190403591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0" name="Freeform: Shape 779">
                  <a:extLst>
                    <a:ext uri="{FF2B5EF4-FFF2-40B4-BE49-F238E27FC236}">
                      <a16:creationId xmlns:a16="http://schemas.microsoft.com/office/drawing/2014/main" id="{F57B7C64-EE35-3CD4-2784-4999BBE34D96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1" name="Freeform: Shape 780">
                  <a:extLst>
                    <a:ext uri="{FF2B5EF4-FFF2-40B4-BE49-F238E27FC236}">
                      <a16:creationId xmlns:a16="http://schemas.microsoft.com/office/drawing/2014/main" id="{921EAD45-CF2E-6333-A285-EB6741BE1FCD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2" name="Freeform: Shape 781">
                  <a:extLst>
                    <a:ext uri="{FF2B5EF4-FFF2-40B4-BE49-F238E27FC236}">
                      <a16:creationId xmlns:a16="http://schemas.microsoft.com/office/drawing/2014/main" id="{BD9451D9-7DF5-EAD9-93D0-1B969885F6C0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6F704B43-D534-6E26-6ABD-29278975D075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71" name="Graphic 145" descr="A pond with koi fish and water lilies">
                <a:extLst>
                  <a:ext uri="{FF2B5EF4-FFF2-40B4-BE49-F238E27FC236}">
                    <a16:creationId xmlns:a16="http://schemas.microsoft.com/office/drawing/2014/main" id="{740C283E-E486-1032-ACF4-27F7FA2EDB39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777" name="Freeform: Shape 776">
                  <a:extLst>
                    <a:ext uri="{FF2B5EF4-FFF2-40B4-BE49-F238E27FC236}">
                      <a16:creationId xmlns:a16="http://schemas.microsoft.com/office/drawing/2014/main" id="{EE4492A9-C937-57C7-5094-981131FD160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8" name="Freeform: Shape 777">
                  <a:extLst>
                    <a:ext uri="{FF2B5EF4-FFF2-40B4-BE49-F238E27FC236}">
                      <a16:creationId xmlns:a16="http://schemas.microsoft.com/office/drawing/2014/main" id="{5D483566-7D1B-EB4C-FBED-26D624A0256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72" name="Graphic 145" descr="A pond with koi fish and water lilies">
                <a:extLst>
                  <a:ext uri="{FF2B5EF4-FFF2-40B4-BE49-F238E27FC236}">
                    <a16:creationId xmlns:a16="http://schemas.microsoft.com/office/drawing/2014/main" id="{DA234A95-4B43-354B-F123-450DFD5C1EED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773" name="Freeform: Shape 772">
                  <a:extLst>
                    <a:ext uri="{FF2B5EF4-FFF2-40B4-BE49-F238E27FC236}">
                      <a16:creationId xmlns:a16="http://schemas.microsoft.com/office/drawing/2014/main" id="{8A8D7C0A-2B93-FFE8-0D14-1909FB0D3487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4" name="Freeform: Shape 773">
                  <a:extLst>
                    <a:ext uri="{FF2B5EF4-FFF2-40B4-BE49-F238E27FC236}">
                      <a16:creationId xmlns:a16="http://schemas.microsoft.com/office/drawing/2014/main" id="{8DC1FB8E-4D89-A5E6-2AF9-4A2D0CE78169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5" name="Freeform: Shape 774">
                  <a:extLst>
                    <a:ext uri="{FF2B5EF4-FFF2-40B4-BE49-F238E27FC236}">
                      <a16:creationId xmlns:a16="http://schemas.microsoft.com/office/drawing/2014/main" id="{9884D54C-DFB4-DA5B-0680-10A3870CC9B3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6" name="Freeform: Shape 775">
                  <a:extLst>
                    <a:ext uri="{FF2B5EF4-FFF2-40B4-BE49-F238E27FC236}">
                      <a16:creationId xmlns:a16="http://schemas.microsoft.com/office/drawing/2014/main" id="{5A8E2CD0-34A9-2280-488B-ABF61C68751E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52" name="Graphic 145" descr="A pond with koi fish and water lilies">
              <a:extLst>
                <a:ext uri="{FF2B5EF4-FFF2-40B4-BE49-F238E27FC236}">
                  <a16:creationId xmlns:a16="http://schemas.microsoft.com/office/drawing/2014/main" id="{B8EF0ECF-60C2-21CD-81D1-51A7E7C63CD6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735" name="Graphic 145" descr="A pond with koi fish and water lilies">
                <a:extLst>
                  <a:ext uri="{FF2B5EF4-FFF2-40B4-BE49-F238E27FC236}">
                    <a16:creationId xmlns:a16="http://schemas.microsoft.com/office/drawing/2014/main" id="{1E54BFFD-AA6B-1D30-E7D5-9A8A2209337F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764" name="Freeform: Shape 763">
                  <a:extLst>
                    <a:ext uri="{FF2B5EF4-FFF2-40B4-BE49-F238E27FC236}">
                      <a16:creationId xmlns:a16="http://schemas.microsoft.com/office/drawing/2014/main" id="{83173319-9834-191D-F854-DA551EE99A25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5" name="Freeform: Shape 764">
                  <a:extLst>
                    <a:ext uri="{FF2B5EF4-FFF2-40B4-BE49-F238E27FC236}">
                      <a16:creationId xmlns:a16="http://schemas.microsoft.com/office/drawing/2014/main" id="{F282ED2D-19B5-F7A2-55AB-5F70FC48E66C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6" name="Freeform: Shape 765">
                  <a:extLst>
                    <a:ext uri="{FF2B5EF4-FFF2-40B4-BE49-F238E27FC236}">
                      <a16:creationId xmlns:a16="http://schemas.microsoft.com/office/drawing/2014/main" id="{56050BE0-A13E-5209-AA4F-6F39780E8104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36" name="Graphic 145" descr="A pond with koi fish and water lilies">
                <a:extLst>
                  <a:ext uri="{FF2B5EF4-FFF2-40B4-BE49-F238E27FC236}">
                    <a16:creationId xmlns:a16="http://schemas.microsoft.com/office/drawing/2014/main" id="{1ADC9153-54B4-67FA-54B6-96F3E62978F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757" name="Freeform: Shape 756">
                  <a:extLst>
                    <a:ext uri="{FF2B5EF4-FFF2-40B4-BE49-F238E27FC236}">
                      <a16:creationId xmlns:a16="http://schemas.microsoft.com/office/drawing/2014/main" id="{34939126-15A3-762F-D43F-0D9EADE149CD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758" name="Graphic 145" descr="A pond with koi fish and water lilies">
                  <a:extLst>
                    <a:ext uri="{FF2B5EF4-FFF2-40B4-BE49-F238E27FC236}">
                      <a16:creationId xmlns:a16="http://schemas.microsoft.com/office/drawing/2014/main" id="{7A7DDA88-18E8-2FB3-A4E8-6E8DDE2FDBBF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759" name="Freeform: Shape 758">
                    <a:extLst>
                      <a:ext uri="{FF2B5EF4-FFF2-40B4-BE49-F238E27FC236}">
                        <a16:creationId xmlns:a16="http://schemas.microsoft.com/office/drawing/2014/main" id="{065BE4BE-B19A-B069-3AED-EE165EB09FF1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0" name="Freeform: Shape 759">
                    <a:extLst>
                      <a:ext uri="{FF2B5EF4-FFF2-40B4-BE49-F238E27FC236}">
                        <a16:creationId xmlns:a16="http://schemas.microsoft.com/office/drawing/2014/main" id="{294E15A5-B832-A18A-B129-4A3690C3BC38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1" name="Freeform: Shape 760">
                    <a:extLst>
                      <a:ext uri="{FF2B5EF4-FFF2-40B4-BE49-F238E27FC236}">
                        <a16:creationId xmlns:a16="http://schemas.microsoft.com/office/drawing/2014/main" id="{C6BE68EF-DF95-5FDD-C336-75773C79A790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2" name="Freeform: Shape 761">
                    <a:extLst>
                      <a:ext uri="{FF2B5EF4-FFF2-40B4-BE49-F238E27FC236}">
                        <a16:creationId xmlns:a16="http://schemas.microsoft.com/office/drawing/2014/main" id="{C7D7B015-17B2-0B5B-B5E9-9AFB5DF3FA7C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3" name="Freeform: Shape 762">
                    <a:extLst>
                      <a:ext uri="{FF2B5EF4-FFF2-40B4-BE49-F238E27FC236}">
                        <a16:creationId xmlns:a16="http://schemas.microsoft.com/office/drawing/2014/main" id="{F4F01A71-A0AB-F7DE-695C-CAEB471DFFB4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37" name="Graphic 145" descr="A pond with koi fish and water lilies">
                <a:extLst>
                  <a:ext uri="{FF2B5EF4-FFF2-40B4-BE49-F238E27FC236}">
                    <a16:creationId xmlns:a16="http://schemas.microsoft.com/office/drawing/2014/main" id="{574605CC-26C6-3CC4-FE0C-67F56DF91566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754" name="Freeform: Shape 753">
                  <a:extLst>
                    <a:ext uri="{FF2B5EF4-FFF2-40B4-BE49-F238E27FC236}">
                      <a16:creationId xmlns:a16="http://schemas.microsoft.com/office/drawing/2014/main" id="{392C81D4-86D0-DB68-5F57-39E3E68B5F5B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5" name="Freeform: Shape 754">
                  <a:extLst>
                    <a:ext uri="{FF2B5EF4-FFF2-40B4-BE49-F238E27FC236}">
                      <a16:creationId xmlns:a16="http://schemas.microsoft.com/office/drawing/2014/main" id="{C11E26FB-D9B9-FAA9-55AA-4CF5A2981ED8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6" name="Freeform: Shape 755">
                  <a:extLst>
                    <a:ext uri="{FF2B5EF4-FFF2-40B4-BE49-F238E27FC236}">
                      <a16:creationId xmlns:a16="http://schemas.microsoft.com/office/drawing/2014/main" id="{75385F1F-04BC-83F7-21DD-0354DFDC69F9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4BDDEDDE-D9CC-985F-5852-B23A563EBC0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CB42DC31-E5F2-37EB-9675-9BBFA9994807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40" name="Graphic 145" descr="A pond with koi fish and water lilies">
                <a:extLst>
                  <a:ext uri="{FF2B5EF4-FFF2-40B4-BE49-F238E27FC236}">
                    <a16:creationId xmlns:a16="http://schemas.microsoft.com/office/drawing/2014/main" id="{1EF3269A-A284-8B6A-9A8D-17D164EB5FBA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749" name="Freeform: Shape 748">
                  <a:extLst>
                    <a:ext uri="{FF2B5EF4-FFF2-40B4-BE49-F238E27FC236}">
                      <a16:creationId xmlns:a16="http://schemas.microsoft.com/office/drawing/2014/main" id="{AF3E661C-94CC-9FB6-88EE-A42CEC7F5E6A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0" name="Freeform: Shape 749">
                  <a:extLst>
                    <a:ext uri="{FF2B5EF4-FFF2-40B4-BE49-F238E27FC236}">
                      <a16:creationId xmlns:a16="http://schemas.microsoft.com/office/drawing/2014/main" id="{42AE65BF-629C-0E27-8C31-8787CA259C3C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1" name="Freeform: Shape 750">
                  <a:extLst>
                    <a:ext uri="{FF2B5EF4-FFF2-40B4-BE49-F238E27FC236}">
                      <a16:creationId xmlns:a16="http://schemas.microsoft.com/office/drawing/2014/main" id="{2CC337E2-6595-48D6-4548-7A70ED1DB2AC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2" name="Freeform: Shape 751">
                  <a:extLst>
                    <a:ext uri="{FF2B5EF4-FFF2-40B4-BE49-F238E27FC236}">
                      <a16:creationId xmlns:a16="http://schemas.microsoft.com/office/drawing/2014/main" id="{6B48AC9A-1C7A-0F43-33F0-45B96F14E651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3" name="Freeform: Shape 752">
                  <a:extLst>
                    <a:ext uri="{FF2B5EF4-FFF2-40B4-BE49-F238E27FC236}">
                      <a16:creationId xmlns:a16="http://schemas.microsoft.com/office/drawing/2014/main" id="{FB79A8A0-B9CD-39A9-C4A3-98E2A15A1A70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41" name="Graphic 145" descr="A pond with koi fish and water lilies">
                <a:extLst>
                  <a:ext uri="{FF2B5EF4-FFF2-40B4-BE49-F238E27FC236}">
                    <a16:creationId xmlns:a16="http://schemas.microsoft.com/office/drawing/2014/main" id="{E5B4373E-2F95-530A-0726-6A422521EDBB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743" name="Freeform: Shape 742">
                  <a:extLst>
                    <a:ext uri="{FF2B5EF4-FFF2-40B4-BE49-F238E27FC236}">
                      <a16:creationId xmlns:a16="http://schemas.microsoft.com/office/drawing/2014/main" id="{C1990620-C692-AFFA-083D-DD581D77A516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4" name="Freeform: Shape 743">
                  <a:extLst>
                    <a:ext uri="{FF2B5EF4-FFF2-40B4-BE49-F238E27FC236}">
                      <a16:creationId xmlns:a16="http://schemas.microsoft.com/office/drawing/2014/main" id="{F98A7A07-720E-B5AC-62B4-7F96AA691792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5" name="Freeform: Shape 744">
                  <a:extLst>
                    <a:ext uri="{FF2B5EF4-FFF2-40B4-BE49-F238E27FC236}">
                      <a16:creationId xmlns:a16="http://schemas.microsoft.com/office/drawing/2014/main" id="{38033B6D-24A9-75EA-AFF0-C89A6C99FCA4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6" name="Freeform: Shape 745">
                  <a:extLst>
                    <a:ext uri="{FF2B5EF4-FFF2-40B4-BE49-F238E27FC236}">
                      <a16:creationId xmlns:a16="http://schemas.microsoft.com/office/drawing/2014/main" id="{15A8BAFB-BA0F-4E85-5912-0D23B1BE5B5B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7" name="Freeform: Shape 746">
                  <a:extLst>
                    <a:ext uri="{FF2B5EF4-FFF2-40B4-BE49-F238E27FC236}">
                      <a16:creationId xmlns:a16="http://schemas.microsoft.com/office/drawing/2014/main" id="{6B55F8C7-0268-FB19-E410-EE832350AF7B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8" name="Freeform: Shape 747">
                  <a:extLst>
                    <a:ext uri="{FF2B5EF4-FFF2-40B4-BE49-F238E27FC236}">
                      <a16:creationId xmlns:a16="http://schemas.microsoft.com/office/drawing/2014/main" id="{B1C28002-E51E-4F42-DA35-DBD7C19CF11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369D649D-247E-05CE-95BD-C9C2674D6C81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3" name="Graphic 145" descr="A pond with koi fish and water lilies">
              <a:extLst>
                <a:ext uri="{FF2B5EF4-FFF2-40B4-BE49-F238E27FC236}">
                  <a16:creationId xmlns:a16="http://schemas.microsoft.com/office/drawing/2014/main" id="{8A9787B6-F0DB-1F73-CC66-7D4543D43961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705" name="Graphic 145" descr="A pond with koi fish and water lilies">
                <a:extLst>
                  <a:ext uri="{FF2B5EF4-FFF2-40B4-BE49-F238E27FC236}">
                    <a16:creationId xmlns:a16="http://schemas.microsoft.com/office/drawing/2014/main" id="{7BFB0545-7419-BF13-7F5D-4E8CBB4CD900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732" name="Freeform: Shape 731">
                  <a:extLst>
                    <a:ext uri="{FF2B5EF4-FFF2-40B4-BE49-F238E27FC236}">
                      <a16:creationId xmlns:a16="http://schemas.microsoft.com/office/drawing/2014/main" id="{9A7CE738-0A49-6CF1-6352-13B113A732B4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3" name="Freeform: Shape 732">
                  <a:extLst>
                    <a:ext uri="{FF2B5EF4-FFF2-40B4-BE49-F238E27FC236}">
                      <a16:creationId xmlns:a16="http://schemas.microsoft.com/office/drawing/2014/main" id="{2A4E6D0F-F6D6-4A55-8229-0517D34CE4FD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4" name="Freeform: Shape 733">
                  <a:extLst>
                    <a:ext uri="{FF2B5EF4-FFF2-40B4-BE49-F238E27FC236}">
                      <a16:creationId xmlns:a16="http://schemas.microsoft.com/office/drawing/2014/main" id="{9352FCB9-68E5-CBF9-7199-7A9EE4EC7DA7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06" name="Graphic 145" descr="A pond with koi fish and water lilies">
                <a:extLst>
                  <a:ext uri="{FF2B5EF4-FFF2-40B4-BE49-F238E27FC236}">
                    <a16:creationId xmlns:a16="http://schemas.microsoft.com/office/drawing/2014/main" id="{506B0E17-737B-A15D-0770-1871AEED347D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729" name="Freeform: Shape 728">
                  <a:extLst>
                    <a:ext uri="{FF2B5EF4-FFF2-40B4-BE49-F238E27FC236}">
                      <a16:creationId xmlns:a16="http://schemas.microsoft.com/office/drawing/2014/main" id="{2ABA4B4B-FD15-7CE2-D777-4332A95B0F8E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0" name="Freeform: Shape 729">
                  <a:extLst>
                    <a:ext uri="{FF2B5EF4-FFF2-40B4-BE49-F238E27FC236}">
                      <a16:creationId xmlns:a16="http://schemas.microsoft.com/office/drawing/2014/main" id="{3DE2A237-9660-9EFA-344E-866A32FCB797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1" name="Freeform: Shape 730">
                  <a:extLst>
                    <a:ext uri="{FF2B5EF4-FFF2-40B4-BE49-F238E27FC236}">
                      <a16:creationId xmlns:a16="http://schemas.microsoft.com/office/drawing/2014/main" id="{6C43A774-7849-B6E4-AA31-6B4713A8DD1F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0D09802C-B873-BB56-322E-12E2E22B0C26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08" name="Graphic 145" descr="A pond with koi fish and water lilies">
                <a:extLst>
                  <a:ext uri="{FF2B5EF4-FFF2-40B4-BE49-F238E27FC236}">
                    <a16:creationId xmlns:a16="http://schemas.microsoft.com/office/drawing/2014/main" id="{C0928D8B-5180-BCCC-02BF-AAF4EE66FFA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724" name="Freeform: Shape 723">
                  <a:extLst>
                    <a:ext uri="{FF2B5EF4-FFF2-40B4-BE49-F238E27FC236}">
                      <a16:creationId xmlns:a16="http://schemas.microsoft.com/office/drawing/2014/main" id="{2A490D17-B16F-21F7-E143-E54B779FD3A8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5" name="Freeform: Shape 724">
                  <a:extLst>
                    <a:ext uri="{FF2B5EF4-FFF2-40B4-BE49-F238E27FC236}">
                      <a16:creationId xmlns:a16="http://schemas.microsoft.com/office/drawing/2014/main" id="{3132D278-3543-3D5D-4296-7EB397294A92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6" name="Freeform: Shape 725">
                  <a:extLst>
                    <a:ext uri="{FF2B5EF4-FFF2-40B4-BE49-F238E27FC236}">
                      <a16:creationId xmlns:a16="http://schemas.microsoft.com/office/drawing/2014/main" id="{26E61644-F3F6-242D-F59B-25FF60A06893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7" name="Freeform: Shape 726">
                  <a:extLst>
                    <a:ext uri="{FF2B5EF4-FFF2-40B4-BE49-F238E27FC236}">
                      <a16:creationId xmlns:a16="http://schemas.microsoft.com/office/drawing/2014/main" id="{4B347B89-9066-1940-025B-98C12B596324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8" name="Freeform: Shape 727">
                  <a:extLst>
                    <a:ext uri="{FF2B5EF4-FFF2-40B4-BE49-F238E27FC236}">
                      <a16:creationId xmlns:a16="http://schemas.microsoft.com/office/drawing/2014/main" id="{F53D7162-2DBE-2314-D80F-E3B25CEEC24B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5B01D2E-0E9F-F6B1-7087-1952E4E76A01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10" name="Graphic 145" descr="A pond with koi fish and water lilies">
                <a:extLst>
                  <a:ext uri="{FF2B5EF4-FFF2-40B4-BE49-F238E27FC236}">
                    <a16:creationId xmlns:a16="http://schemas.microsoft.com/office/drawing/2014/main" id="{70EE5A7F-9614-6CFF-4536-449F7B909EFB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718" name="Freeform: Shape 717">
                  <a:extLst>
                    <a:ext uri="{FF2B5EF4-FFF2-40B4-BE49-F238E27FC236}">
                      <a16:creationId xmlns:a16="http://schemas.microsoft.com/office/drawing/2014/main" id="{F1D814C0-C454-C3CB-6D8C-A1C1D645D96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9" name="Freeform: Shape 718">
                  <a:extLst>
                    <a:ext uri="{FF2B5EF4-FFF2-40B4-BE49-F238E27FC236}">
                      <a16:creationId xmlns:a16="http://schemas.microsoft.com/office/drawing/2014/main" id="{A07E1FCB-AC25-EF6F-4495-0452270F10AA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0" name="Freeform: Shape 719">
                  <a:extLst>
                    <a:ext uri="{FF2B5EF4-FFF2-40B4-BE49-F238E27FC236}">
                      <a16:creationId xmlns:a16="http://schemas.microsoft.com/office/drawing/2014/main" id="{AAC476DF-F893-93AC-D615-42C3EC31B20A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1" name="Freeform: Shape 720">
                  <a:extLst>
                    <a:ext uri="{FF2B5EF4-FFF2-40B4-BE49-F238E27FC236}">
                      <a16:creationId xmlns:a16="http://schemas.microsoft.com/office/drawing/2014/main" id="{AB584207-AD3E-A68F-5D19-86BB6BDDEC38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2" name="Freeform: Shape 721">
                  <a:extLst>
                    <a:ext uri="{FF2B5EF4-FFF2-40B4-BE49-F238E27FC236}">
                      <a16:creationId xmlns:a16="http://schemas.microsoft.com/office/drawing/2014/main" id="{47BB94AC-E09C-5732-5759-FA87965D70F5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3" name="Freeform: Shape 722">
                  <a:extLst>
                    <a:ext uri="{FF2B5EF4-FFF2-40B4-BE49-F238E27FC236}">
                      <a16:creationId xmlns:a16="http://schemas.microsoft.com/office/drawing/2014/main" id="{E42FAE9B-4A52-DEE3-8F7A-B1F62CB902C9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11" name="Graphic 145" descr="A pond with koi fish and water lilies">
                <a:extLst>
                  <a:ext uri="{FF2B5EF4-FFF2-40B4-BE49-F238E27FC236}">
                    <a16:creationId xmlns:a16="http://schemas.microsoft.com/office/drawing/2014/main" id="{E2EBE290-BC63-3E9D-DB1F-9B0C373CBD8E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713" name="Freeform: Shape 712">
                  <a:extLst>
                    <a:ext uri="{FF2B5EF4-FFF2-40B4-BE49-F238E27FC236}">
                      <a16:creationId xmlns:a16="http://schemas.microsoft.com/office/drawing/2014/main" id="{8D96B48C-494E-B9DB-F978-D98C5A94E826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4" name="Freeform: Shape 713">
                  <a:extLst>
                    <a:ext uri="{FF2B5EF4-FFF2-40B4-BE49-F238E27FC236}">
                      <a16:creationId xmlns:a16="http://schemas.microsoft.com/office/drawing/2014/main" id="{22B0769D-DECF-9A45-985B-1279C647E89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5" name="Freeform: Shape 714">
                  <a:extLst>
                    <a:ext uri="{FF2B5EF4-FFF2-40B4-BE49-F238E27FC236}">
                      <a16:creationId xmlns:a16="http://schemas.microsoft.com/office/drawing/2014/main" id="{CCF7325A-8014-AC32-BDE7-7EC13760298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6" name="Freeform: Shape 715">
                  <a:extLst>
                    <a:ext uri="{FF2B5EF4-FFF2-40B4-BE49-F238E27FC236}">
                      <a16:creationId xmlns:a16="http://schemas.microsoft.com/office/drawing/2014/main" id="{EB930C85-C0C0-D4C1-D3E7-B624B8544CD5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7" name="Freeform: Shape 716">
                  <a:extLst>
                    <a:ext uri="{FF2B5EF4-FFF2-40B4-BE49-F238E27FC236}">
                      <a16:creationId xmlns:a16="http://schemas.microsoft.com/office/drawing/2014/main" id="{378EB4AD-37F5-038D-723F-FEC11FF52D38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903A317E-1722-C45F-E7A0-401AD858AD1D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4" name="Graphic 145" descr="A pond with koi fish and water lilies">
              <a:extLst>
                <a:ext uri="{FF2B5EF4-FFF2-40B4-BE49-F238E27FC236}">
                  <a16:creationId xmlns:a16="http://schemas.microsoft.com/office/drawing/2014/main" id="{CEA89E35-E729-F7D1-23B8-13B8F43E2FA9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672" name="Graphic 145" descr="A pond with koi fish and water lilies">
                <a:extLst>
                  <a:ext uri="{FF2B5EF4-FFF2-40B4-BE49-F238E27FC236}">
                    <a16:creationId xmlns:a16="http://schemas.microsoft.com/office/drawing/2014/main" id="{308BC945-2D76-F620-54D4-25CEBBBD6548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701" name="Freeform: Shape 700">
                  <a:extLst>
                    <a:ext uri="{FF2B5EF4-FFF2-40B4-BE49-F238E27FC236}">
                      <a16:creationId xmlns:a16="http://schemas.microsoft.com/office/drawing/2014/main" id="{D23A79D2-62C4-A3C9-D882-DA4D1FBED4F0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2" name="Freeform: Shape 701">
                  <a:extLst>
                    <a:ext uri="{FF2B5EF4-FFF2-40B4-BE49-F238E27FC236}">
                      <a16:creationId xmlns:a16="http://schemas.microsoft.com/office/drawing/2014/main" id="{474B26B1-7923-DD34-72E1-A18864A60CCD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3" name="Freeform: Shape 702">
                  <a:extLst>
                    <a:ext uri="{FF2B5EF4-FFF2-40B4-BE49-F238E27FC236}">
                      <a16:creationId xmlns:a16="http://schemas.microsoft.com/office/drawing/2014/main" id="{E5564551-E3CF-3A8F-6E77-CCFFCA04987F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4" name="Freeform: Shape 703">
                  <a:extLst>
                    <a:ext uri="{FF2B5EF4-FFF2-40B4-BE49-F238E27FC236}">
                      <a16:creationId xmlns:a16="http://schemas.microsoft.com/office/drawing/2014/main" id="{DC041722-07B8-60FC-13AB-79716C47D4A5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73" name="Graphic 145" descr="A pond with koi fish and water lilies">
                <a:extLst>
                  <a:ext uri="{FF2B5EF4-FFF2-40B4-BE49-F238E27FC236}">
                    <a16:creationId xmlns:a16="http://schemas.microsoft.com/office/drawing/2014/main" id="{062F852C-1A57-C0EA-1549-FD9B31120E1B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697" name="Freeform: Shape 696">
                  <a:extLst>
                    <a:ext uri="{FF2B5EF4-FFF2-40B4-BE49-F238E27FC236}">
                      <a16:creationId xmlns:a16="http://schemas.microsoft.com/office/drawing/2014/main" id="{CCFF8C69-7479-0117-B429-B58EF8C8C735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98" name="Freeform: Shape 697">
                  <a:extLst>
                    <a:ext uri="{FF2B5EF4-FFF2-40B4-BE49-F238E27FC236}">
                      <a16:creationId xmlns:a16="http://schemas.microsoft.com/office/drawing/2014/main" id="{274AC5E3-C522-BE58-FE23-C58263DCFFB5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99" name="Freeform: Shape 698">
                  <a:extLst>
                    <a:ext uri="{FF2B5EF4-FFF2-40B4-BE49-F238E27FC236}">
                      <a16:creationId xmlns:a16="http://schemas.microsoft.com/office/drawing/2014/main" id="{9A6703BC-C892-34EE-5ECA-983CD8AB2EE7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0" name="Freeform: Shape 699">
                  <a:extLst>
                    <a:ext uri="{FF2B5EF4-FFF2-40B4-BE49-F238E27FC236}">
                      <a16:creationId xmlns:a16="http://schemas.microsoft.com/office/drawing/2014/main" id="{1D237001-2818-A24A-F95B-0F551FD6403D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5F65D9E1-653D-D457-FB71-BED2B8C1306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75" name="Graphic 145" descr="A pond with koi fish and water lilies">
                <a:extLst>
                  <a:ext uri="{FF2B5EF4-FFF2-40B4-BE49-F238E27FC236}">
                    <a16:creationId xmlns:a16="http://schemas.microsoft.com/office/drawing/2014/main" id="{57EFDB0F-9FBE-1CC0-D336-4A99821B4566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2A5DCB10-8A16-E3E1-513B-5FBA9FAF8849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39610CBE-3788-B1BF-5694-94932A64B9D8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8" name="Freeform: Shape 687">
                  <a:extLst>
                    <a:ext uri="{FF2B5EF4-FFF2-40B4-BE49-F238E27FC236}">
                      <a16:creationId xmlns:a16="http://schemas.microsoft.com/office/drawing/2014/main" id="{A3711931-EAF2-99FF-B7B2-BCA50B879382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9" name="Freeform: Shape 688">
                  <a:extLst>
                    <a:ext uri="{FF2B5EF4-FFF2-40B4-BE49-F238E27FC236}">
                      <a16:creationId xmlns:a16="http://schemas.microsoft.com/office/drawing/2014/main" id="{6B4AF87C-B5FE-BD6A-3994-217D5308741F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690" name="Graphic 145" descr="A pond with koi fish and water lilies">
                  <a:extLst>
                    <a:ext uri="{FF2B5EF4-FFF2-40B4-BE49-F238E27FC236}">
                      <a16:creationId xmlns:a16="http://schemas.microsoft.com/office/drawing/2014/main" id="{85F9C2C1-2A7B-54BA-0239-6927455888EE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691" name="Freeform: Shape 690">
                    <a:extLst>
                      <a:ext uri="{FF2B5EF4-FFF2-40B4-BE49-F238E27FC236}">
                        <a16:creationId xmlns:a16="http://schemas.microsoft.com/office/drawing/2014/main" id="{77DC4AC6-D24A-0F97-F40B-50B54A3DEF63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2" name="Freeform: Shape 691">
                    <a:extLst>
                      <a:ext uri="{FF2B5EF4-FFF2-40B4-BE49-F238E27FC236}">
                        <a16:creationId xmlns:a16="http://schemas.microsoft.com/office/drawing/2014/main" id="{7841652B-5C2B-1458-7C34-96899C6EF5E2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3" name="Freeform: Shape 692">
                    <a:extLst>
                      <a:ext uri="{FF2B5EF4-FFF2-40B4-BE49-F238E27FC236}">
                        <a16:creationId xmlns:a16="http://schemas.microsoft.com/office/drawing/2014/main" id="{91D81026-C7C1-E094-1DC9-89EE744608CD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4" name="Freeform: Shape 693">
                    <a:extLst>
                      <a:ext uri="{FF2B5EF4-FFF2-40B4-BE49-F238E27FC236}">
                        <a16:creationId xmlns:a16="http://schemas.microsoft.com/office/drawing/2014/main" id="{E48D02A6-02A8-D793-82B6-68F3AFFE2AB3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5" name="Freeform: Shape 694">
                    <a:extLst>
                      <a:ext uri="{FF2B5EF4-FFF2-40B4-BE49-F238E27FC236}">
                        <a16:creationId xmlns:a16="http://schemas.microsoft.com/office/drawing/2014/main" id="{7B5465D4-307C-9F57-3F50-A122E01D000F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6" name="Freeform: Shape 695">
                    <a:extLst>
                      <a:ext uri="{FF2B5EF4-FFF2-40B4-BE49-F238E27FC236}">
                        <a16:creationId xmlns:a16="http://schemas.microsoft.com/office/drawing/2014/main" id="{96F53DF2-DB96-7F8B-E0ED-E4988CA55FBC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18114CB4-059B-F728-1AF6-21B1EE01DF69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77" name="Graphic 145" descr="A pond with koi fish and water lilies">
                <a:extLst>
                  <a:ext uri="{FF2B5EF4-FFF2-40B4-BE49-F238E27FC236}">
                    <a16:creationId xmlns:a16="http://schemas.microsoft.com/office/drawing/2014/main" id="{5FF2A552-0005-B830-963D-5534CF01FF53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678" name="Freeform: Shape 677">
                  <a:extLst>
                    <a:ext uri="{FF2B5EF4-FFF2-40B4-BE49-F238E27FC236}">
                      <a16:creationId xmlns:a16="http://schemas.microsoft.com/office/drawing/2014/main" id="{A5518A3B-8D87-A699-EDC6-71A989528128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79" name="Freeform: Shape 678">
                  <a:extLst>
                    <a:ext uri="{FF2B5EF4-FFF2-40B4-BE49-F238E27FC236}">
                      <a16:creationId xmlns:a16="http://schemas.microsoft.com/office/drawing/2014/main" id="{2FF686EC-8049-66B3-DE33-3348ABE325F7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0" name="Freeform: Shape 679">
                  <a:extLst>
                    <a:ext uri="{FF2B5EF4-FFF2-40B4-BE49-F238E27FC236}">
                      <a16:creationId xmlns:a16="http://schemas.microsoft.com/office/drawing/2014/main" id="{EA39BA53-4D4D-43DB-C962-4293EFAEDF20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1" name="Freeform: Shape 680">
                  <a:extLst>
                    <a:ext uri="{FF2B5EF4-FFF2-40B4-BE49-F238E27FC236}">
                      <a16:creationId xmlns:a16="http://schemas.microsoft.com/office/drawing/2014/main" id="{03FFBDEF-8E1E-5D80-42D2-414B5E0DEFA9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2" name="Freeform: Shape 681">
                  <a:extLst>
                    <a:ext uri="{FF2B5EF4-FFF2-40B4-BE49-F238E27FC236}">
                      <a16:creationId xmlns:a16="http://schemas.microsoft.com/office/drawing/2014/main" id="{B4FE79AF-A68B-49F5-3E52-0A1D7FE0717A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3" name="Freeform: Shape 682">
                  <a:extLst>
                    <a:ext uri="{FF2B5EF4-FFF2-40B4-BE49-F238E27FC236}">
                      <a16:creationId xmlns:a16="http://schemas.microsoft.com/office/drawing/2014/main" id="{9DA0985E-6382-0601-A68D-1C99F7082409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4" name="Freeform: Shape 683">
                  <a:extLst>
                    <a:ext uri="{FF2B5EF4-FFF2-40B4-BE49-F238E27FC236}">
                      <a16:creationId xmlns:a16="http://schemas.microsoft.com/office/drawing/2014/main" id="{C38773A0-0AB0-D5CB-723A-0952F1561F86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5" name="Freeform: Shape 684">
                  <a:extLst>
                    <a:ext uri="{FF2B5EF4-FFF2-40B4-BE49-F238E27FC236}">
                      <a16:creationId xmlns:a16="http://schemas.microsoft.com/office/drawing/2014/main" id="{6DFB2495-38B4-3112-30FE-8640FD190CAE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55" name="Graphic 145" descr="A pond with koi fish and water lilies">
              <a:extLst>
                <a:ext uri="{FF2B5EF4-FFF2-40B4-BE49-F238E27FC236}">
                  <a16:creationId xmlns:a16="http://schemas.microsoft.com/office/drawing/2014/main" id="{8AEDABEF-B6F5-A9BE-4B23-64E3E537538F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7290C46B-57F3-ED19-7FA7-41C1DABD104F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DB04876B-CC52-D7B8-3D3A-A249B853F823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6" name="Graphic 145" descr="A pond with koi fish and water lilies">
              <a:extLst>
                <a:ext uri="{FF2B5EF4-FFF2-40B4-BE49-F238E27FC236}">
                  <a16:creationId xmlns:a16="http://schemas.microsoft.com/office/drawing/2014/main" id="{C41802D3-8D6D-B913-AB89-FCF122208FFF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1546C88B-4264-7AE0-F7D4-8039980CD7E3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C1005749-F7CD-AA08-8BDC-4ED052BDEBD8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14C6AB8F-DCD2-EC5D-80BC-9849BFEEA901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773BAB4E-49C7-037E-D8E6-F7DC674291C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E6821D40-B57B-6452-1573-029493E757A0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C12132D6-BD4F-12EA-E5E7-54E2655534AD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7" name="Graphic 145" descr="A pond with koi fish and water lilies">
              <a:extLst>
                <a:ext uri="{FF2B5EF4-FFF2-40B4-BE49-F238E27FC236}">
                  <a16:creationId xmlns:a16="http://schemas.microsoft.com/office/drawing/2014/main" id="{F988F77E-56EC-9E93-15C3-2761DF38C88C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61614A1E-0961-8604-683D-046C9E302C7C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AE084244-3D45-A8E5-5F83-364DC7EA9FD9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1A48360D-A8E4-3A24-693C-710971F44EFF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6735ED1B-98E5-16CB-2AF9-22DEC963B99E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F548FECB-142C-DD7D-E439-36EAA976635A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AAF4341E-5F2C-F55F-21EF-406EC5840A6A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609" name="Picture 608" descr="A person and person riding bikes on a road in front of a cliff&#10;&#10;Description automatically generated with low confidence">
            <a:extLst>
              <a:ext uri="{FF2B5EF4-FFF2-40B4-BE49-F238E27FC236}">
                <a16:creationId xmlns:a16="http://schemas.microsoft.com/office/drawing/2014/main" id="{D25CD76F-00E8-865F-08E1-B189173B9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6" t="34325"/>
          <a:stretch/>
        </p:blipFill>
        <p:spPr>
          <a:xfrm>
            <a:off x="0" y="0"/>
            <a:ext cx="5989980" cy="6858001"/>
          </a:xfrm>
          <a:custGeom>
            <a:avLst/>
            <a:gdLst>
              <a:gd name="connsiteX0" fmla="*/ 4026091 w 5989980"/>
              <a:gd name="connsiteY0" fmla="*/ 6796942 h 6858001"/>
              <a:gd name="connsiteX1" fmla="*/ 4027187 w 5989980"/>
              <a:gd name="connsiteY1" fmla="*/ 6824655 h 6858001"/>
              <a:gd name="connsiteX2" fmla="*/ 4043639 w 5989980"/>
              <a:gd name="connsiteY2" fmla="*/ 6841190 h 6858001"/>
              <a:gd name="connsiteX3" fmla="*/ 4017490 w 5989980"/>
              <a:gd name="connsiteY3" fmla="*/ 6844431 h 6858001"/>
              <a:gd name="connsiteX4" fmla="*/ 4026091 w 5989980"/>
              <a:gd name="connsiteY4" fmla="*/ 6796942 h 6858001"/>
              <a:gd name="connsiteX5" fmla="*/ 1626478 w 5989980"/>
              <a:gd name="connsiteY5" fmla="*/ 6700191 h 6858001"/>
              <a:gd name="connsiteX6" fmla="*/ 1654076 w 5989980"/>
              <a:gd name="connsiteY6" fmla="*/ 6733881 h 6858001"/>
              <a:gd name="connsiteX7" fmla="*/ 1622375 w 5989980"/>
              <a:gd name="connsiteY7" fmla="*/ 6728482 h 6858001"/>
              <a:gd name="connsiteX8" fmla="*/ 1626478 w 5989980"/>
              <a:gd name="connsiteY8" fmla="*/ 6700191 h 6858001"/>
              <a:gd name="connsiteX9" fmla="*/ 1658720 w 5989980"/>
              <a:gd name="connsiteY9" fmla="*/ 6688661 h 6858001"/>
              <a:gd name="connsiteX10" fmla="*/ 1663088 w 5989980"/>
              <a:gd name="connsiteY10" fmla="*/ 6688698 h 6858001"/>
              <a:gd name="connsiteX11" fmla="*/ 1678703 w 5989980"/>
              <a:gd name="connsiteY11" fmla="*/ 6693599 h 6858001"/>
              <a:gd name="connsiteX12" fmla="*/ 1664590 w 5989980"/>
              <a:gd name="connsiteY12" fmla="*/ 6732452 h 6858001"/>
              <a:gd name="connsiteX13" fmla="*/ 1663105 w 5989980"/>
              <a:gd name="connsiteY13" fmla="*/ 6695565 h 6858001"/>
              <a:gd name="connsiteX14" fmla="*/ 1658720 w 5989980"/>
              <a:gd name="connsiteY14" fmla="*/ 6688661 h 6858001"/>
              <a:gd name="connsiteX15" fmla="*/ 4005137 w 5989980"/>
              <a:gd name="connsiteY15" fmla="*/ 6669698 h 6858001"/>
              <a:gd name="connsiteX16" fmla="*/ 4021204 w 5989980"/>
              <a:gd name="connsiteY16" fmla="*/ 6676982 h 6858001"/>
              <a:gd name="connsiteX17" fmla="*/ 4007013 w 5989980"/>
              <a:gd name="connsiteY17" fmla="*/ 6715759 h 6858001"/>
              <a:gd name="connsiteX18" fmla="*/ 4005137 w 5989980"/>
              <a:gd name="connsiteY18" fmla="*/ 6669698 h 6858001"/>
              <a:gd name="connsiteX19" fmla="*/ 4002868 w 5989980"/>
              <a:gd name="connsiteY19" fmla="*/ 6614386 h 6858001"/>
              <a:gd name="connsiteX20" fmla="*/ 3999158 w 5989980"/>
              <a:gd name="connsiteY20" fmla="*/ 6651892 h 6858001"/>
              <a:gd name="connsiteX21" fmla="*/ 4002868 w 5989980"/>
              <a:gd name="connsiteY21" fmla="*/ 6614386 h 6858001"/>
              <a:gd name="connsiteX22" fmla="*/ 1858819 w 5989980"/>
              <a:gd name="connsiteY22" fmla="*/ 6468058 h 6858001"/>
              <a:gd name="connsiteX23" fmla="*/ 1887787 w 5989980"/>
              <a:gd name="connsiteY23" fmla="*/ 6537372 h 6858001"/>
              <a:gd name="connsiteX24" fmla="*/ 1874027 w 5989980"/>
              <a:gd name="connsiteY24" fmla="*/ 6585480 h 6858001"/>
              <a:gd name="connsiteX25" fmla="*/ 1822508 w 5989980"/>
              <a:gd name="connsiteY25" fmla="*/ 6610493 h 6858001"/>
              <a:gd name="connsiteX26" fmla="*/ 1865036 w 5989980"/>
              <a:gd name="connsiteY26" fmla="*/ 6623714 h 6858001"/>
              <a:gd name="connsiteX27" fmla="*/ 1778807 w 5989980"/>
              <a:gd name="connsiteY27" fmla="*/ 6699458 h 6858001"/>
              <a:gd name="connsiteX28" fmla="*/ 1760122 w 5989980"/>
              <a:gd name="connsiteY28" fmla="*/ 6757433 h 6858001"/>
              <a:gd name="connsiteX29" fmla="*/ 1773571 w 5989980"/>
              <a:gd name="connsiteY29" fmla="*/ 6700114 h 6858001"/>
              <a:gd name="connsiteX30" fmla="*/ 1719080 w 5989980"/>
              <a:gd name="connsiteY30" fmla="*/ 6651467 h 6858001"/>
              <a:gd name="connsiteX31" fmla="*/ 1784790 w 5989980"/>
              <a:gd name="connsiteY31" fmla="*/ 6587520 h 6858001"/>
              <a:gd name="connsiteX32" fmla="*/ 1789243 w 5989980"/>
              <a:gd name="connsiteY32" fmla="*/ 6568402 h 6858001"/>
              <a:gd name="connsiteX33" fmla="*/ 1787409 w 5989980"/>
              <a:gd name="connsiteY33" fmla="*/ 6522224 h 6858001"/>
              <a:gd name="connsiteX34" fmla="*/ 1793778 w 5989980"/>
              <a:gd name="connsiteY34" fmla="*/ 6549245 h 6858001"/>
              <a:gd name="connsiteX35" fmla="*/ 1854953 w 5989980"/>
              <a:gd name="connsiteY35" fmla="*/ 6504455 h 6858001"/>
              <a:gd name="connsiteX36" fmla="*/ 1838144 w 5989980"/>
              <a:gd name="connsiteY36" fmla="*/ 6478745 h 6858001"/>
              <a:gd name="connsiteX37" fmla="*/ 1858819 w 5989980"/>
              <a:gd name="connsiteY37" fmla="*/ 6468058 h 6858001"/>
              <a:gd name="connsiteX38" fmla="*/ 1809413 w 5989980"/>
              <a:gd name="connsiteY38" fmla="*/ 6417416 h 6858001"/>
              <a:gd name="connsiteX39" fmla="*/ 1823251 w 5989980"/>
              <a:gd name="connsiteY39" fmla="*/ 6499247 h 6858001"/>
              <a:gd name="connsiteX40" fmla="*/ 1809413 w 5989980"/>
              <a:gd name="connsiteY40" fmla="*/ 6417416 h 6858001"/>
              <a:gd name="connsiteX41" fmla="*/ 1656424 w 5989980"/>
              <a:gd name="connsiteY41" fmla="*/ 6399529 h 6858001"/>
              <a:gd name="connsiteX42" fmla="*/ 1637698 w 5989980"/>
              <a:gd name="connsiteY42" fmla="*/ 6457504 h 6858001"/>
              <a:gd name="connsiteX43" fmla="*/ 1656424 w 5989980"/>
              <a:gd name="connsiteY43" fmla="*/ 6399529 h 6858001"/>
              <a:gd name="connsiteX44" fmla="*/ 1887512 w 5989980"/>
              <a:gd name="connsiteY44" fmla="*/ 6398412 h 6858001"/>
              <a:gd name="connsiteX45" fmla="*/ 1904633 w 5989980"/>
              <a:gd name="connsiteY45" fmla="*/ 6433259 h 6858001"/>
              <a:gd name="connsiteX46" fmla="*/ 1873674 w 5989980"/>
              <a:gd name="connsiteY46" fmla="*/ 6446517 h 6858001"/>
              <a:gd name="connsiteX47" fmla="*/ 1872189 w 5989980"/>
              <a:gd name="connsiteY47" fmla="*/ 6409513 h 6858001"/>
              <a:gd name="connsiteX48" fmla="*/ 1887512 w 5989980"/>
              <a:gd name="connsiteY48" fmla="*/ 6398412 h 6858001"/>
              <a:gd name="connsiteX49" fmla="*/ 2641584 w 5989980"/>
              <a:gd name="connsiteY49" fmla="*/ 6210102 h 6858001"/>
              <a:gd name="connsiteX50" fmla="*/ 2641690 w 5989980"/>
              <a:gd name="connsiteY50" fmla="*/ 6210616 h 6858001"/>
              <a:gd name="connsiteX51" fmla="*/ 2641448 w 5989980"/>
              <a:gd name="connsiteY51" fmla="*/ 6210648 h 6858001"/>
              <a:gd name="connsiteX52" fmla="*/ 2572541 w 5989980"/>
              <a:gd name="connsiteY52" fmla="*/ 6191539 h 6858001"/>
              <a:gd name="connsiteX53" fmla="*/ 2547956 w 5989980"/>
              <a:gd name="connsiteY53" fmla="*/ 6231858 h 6858001"/>
              <a:gd name="connsiteX54" fmla="*/ 2572541 w 5989980"/>
              <a:gd name="connsiteY54" fmla="*/ 6191539 h 6858001"/>
              <a:gd name="connsiteX55" fmla="*/ 2188029 w 5989980"/>
              <a:gd name="connsiteY55" fmla="*/ 6165749 h 6858001"/>
              <a:gd name="connsiteX56" fmla="*/ 2158165 w 5989980"/>
              <a:gd name="connsiteY56" fmla="*/ 6206610 h 6858001"/>
              <a:gd name="connsiteX57" fmla="*/ 2188029 w 5989980"/>
              <a:gd name="connsiteY57" fmla="*/ 6165749 h 6858001"/>
              <a:gd name="connsiteX58" fmla="*/ 3368582 w 5989980"/>
              <a:gd name="connsiteY58" fmla="*/ 6128478 h 6858001"/>
              <a:gd name="connsiteX59" fmla="*/ 3380110 w 5989980"/>
              <a:gd name="connsiteY59" fmla="*/ 6154883 h 6858001"/>
              <a:gd name="connsiteX60" fmla="*/ 3352943 w 5989980"/>
              <a:gd name="connsiteY60" fmla="*/ 6130481 h 6858001"/>
              <a:gd name="connsiteX61" fmla="*/ 3368582 w 5989980"/>
              <a:gd name="connsiteY61" fmla="*/ 6128478 h 6858001"/>
              <a:gd name="connsiteX62" fmla="*/ 3374208 w 5989980"/>
              <a:gd name="connsiteY62" fmla="*/ 6007175 h 6858001"/>
              <a:gd name="connsiteX63" fmla="*/ 3407827 w 5989980"/>
              <a:gd name="connsiteY63" fmla="*/ 6058670 h 6858001"/>
              <a:gd name="connsiteX64" fmla="*/ 3374208 w 5989980"/>
              <a:gd name="connsiteY64" fmla="*/ 6007175 h 6858001"/>
              <a:gd name="connsiteX65" fmla="*/ 2484121 w 5989980"/>
              <a:gd name="connsiteY65" fmla="*/ 5952320 h 6858001"/>
              <a:gd name="connsiteX66" fmla="*/ 2474818 w 5989980"/>
              <a:gd name="connsiteY66" fmla="*/ 5981307 h 6858001"/>
              <a:gd name="connsiteX67" fmla="*/ 2491939 w 5989980"/>
              <a:gd name="connsiteY67" fmla="*/ 6016231 h 6858001"/>
              <a:gd name="connsiteX68" fmla="*/ 2390739 w 5989980"/>
              <a:gd name="connsiteY68" fmla="*/ 5982619 h 6858001"/>
              <a:gd name="connsiteX69" fmla="*/ 2459498 w 5989980"/>
              <a:gd name="connsiteY69" fmla="*/ 5992485 h 6858001"/>
              <a:gd name="connsiteX70" fmla="*/ 2484121 w 5989980"/>
              <a:gd name="connsiteY70" fmla="*/ 5952320 h 6858001"/>
              <a:gd name="connsiteX71" fmla="*/ 3292965 w 5989980"/>
              <a:gd name="connsiteY71" fmla="*/ 5939858 h 6858001"/>
              <a:gd name="connsiteX72" fmla="*/ 3310378 w 5989980"/>
              <a:gd name="connsiteY72" fmla="*/ 5987479 h 6858001"/>
              <a:gd name="connsiteX73" fmla="*/ 3288722 w 5989980"/>
              <a:gd name="connsiteY73" fmla="*/ 5971595 h 6858001"/>
              <a:gd name="connsiteX74" fmla="*/ 3287590 w 5989980"/>
              <a:gd name="connsiteY74" fmla="*/ 5943842 h 6858001"/>
              <a:gd name="connsiteX75" fmla="*/ 3292965 w 5989980"/>
              <a:gd name="connsiteY75" fmla="*/ 5939858 h 6858001"/>
              <a:gd name="connsiteX76" fmla="*/ 2536034 w 5989980"/>
              <a:gd name="connsiteY76" fmla="*/ 5936404 h 6858001"/>
              <a:gd name="connsiteX77" fmla="*/ 2512503 w 5989980"/>
              <a:gd name="connsiteY77" fmla="*/ 6004322 h 6858001"/>
              <a:gd name="connsiteX78" fmla="*/ 2536034 w 5989980"/>
              <a:gd name="connsiteY78" fmla="*/ 5936404 h 6858001"/>
              <a:gd name="connsiteX79" fmla="*/ 2313851 w 5989980"/>
              <a:gd name="connsiteY79" fmla="*/ 5899513 h 6858001"/>
              <a:gd name="connsiteX80" fmla="*/ 2284377 w 5989980"/>
              <a:gd name="connsiteY80" fmla="*/ 5949544 h 6858001"/>
              <a:gd name="connsiteX81" fmla="*/ 2282502 w 5989980"/>
              <a:gd name="connsiteY81" fmla="*/ 5903483 h 6858001"/>
              <a:gd name="connsiteX82" fmla="*/ 2313851 w 5989980"/>
              <a:gd name="connsiteY82" fmla="*/ 5899513 h 6858001"/>
              <a:gd name="connsiteX83" fmla="*/ 2381863 w 5989980"/>
              <a:gd name="connsiteY83" fmla="*/ 5890958 h 6858001"/>
              <a:gd name="connsiteX84" fmla="*/ 2420287 w 5989980"/>
              <a:gd name="connsiteY84" fmla="*/ 5932547 h 6858001"/>
              <a:gd name="connsiteX85" fmla="*/ 2373618 w 5989980"/>
              <a:gd name="connsiteY85" fmla="*/ 5947658 h 6858001"/>
              <a:gd name="connsiteX86" fmla="*/ 2357199 w 5989980"/>
              <a:gd name="connsiteY86" fmla="*/ 5931200 h 6858001"/>
              <a:gd name="connsiteX87" fmla="*/ 2381863 w 5989980"/>
              <a:gd name="connsiteY87" fmla="*/ 5890958 h 6858001"/>
              <a:gd name="connsiteX88" fmla="*/ 3013931 w 5989980"/>
              <a:gd name="connsiteY88" fmla="*/ 5859460 h 6858001"/>
              <a:gd name="connsiteX89" fmla="*/ 3069629 w 5989980"/>
              <a:gd name="connsiteY89" fmla="*/ 5878660 h 6858001"/>
              <a:gd name="connsiteX90" fmla="*/ 3018073 w 5989980"/>
              <a:gd name="connsiteY90" fmla="*/ 5903560 h 6858001"/>
              <a:gd name="connsiteX91" fmla="*/ 2990086 w 5989980"/>
              <a:gd name="connsiteY91" fmla="*/ 5860814 h 6858001"/>
              <a:gd name="connsiteX92" fmla="*/ 3013931 w 5989980"/>
              <a:gd name="connsiteY92" fmla="*/ 5859460 h 6858001"/>
              <a:gd name="connsiteX93" fmla="*/ 2379639 w 5989980"/>
              <a:gd name="connsiteY93" fmla="*/ 5835606 h 6858001"/>
              <a:gd name="connsiteX94" fmla="*/ 2381514 w 5989980"/>
              <a:gd name="connsiteY94" fmla="*/ 5881744 h 6858001"/>
              <a:gd name="connsiteX95" fmla="*/ 2318349 w 5989980"/>
              <a:gd name="connsiteY95" fmla="*/ 5880396 h 6858001"/>
              <a:gd name="connsiteX96" fmla="*/ 2379639 w 5989980"/>
              <a:gd name="connsiteY96" fmla="*/ 5835606 h 6858001"/>
              <a:gd name="connsiteX97" fmla="*/ 2698799 w 5989980"/>
              <a:gd name="connsiteY97" fmla="*/ 5804652 h 6858001"/>
              <a:gd name="connsiteX98" fmla="*/ 2726433 w 5989980"/>
              <a:gd name="connsiteY98" fmla="*/ 5838378 h 6858001"/>
              <a:gd name="connsiteX99" fmla="*/ 2711110 w 5989980"/>
              <a:gd name="connsiteY99" fmla="*/ 5849596 h 6858001"/>
              <a:gd name="connsiteX100" fmla="*/ 2698799 w 5989980"/>
              <a:gd name="connsiteY100" fmla="*/ 5804652 h 6858001"/>
              <a:gd name="connsiteX101" fmla="*/ 2607017 w 5989980"/>
              <a:gd name="connsiteY101" fmla="*/ 5742092 h 6858001"/>
              <a:gd name="connsiteX102" fmla="*/ 2602872 w 5989980"/>
              <a:gd name="connsiteY102" fmla="*/ 5770347 h 6858001"/>
              <a:gd name="connsiteX103" fmla="*/ 2644345 w 5989980"/>
              <a:gd name="connsiteY103" fmla="*/ 5755892 h 6858001"/>
              <a:gd name="connsiteX104" fmla="*/ 2607017 w 5989980"/>
              <a:gd name="connsiteY104" fmla="*/ 5742092 h 6858001"/>
              <a:gd name="connsiteX105" fmla="*/ 3205795 w 5989980"/>
              <a:gd name="connsiteY105" fmla="*/ 5725197 h 6858001"/>
              <a:gd name="connsiteX106" fmla="*/ 3210742 w 5989980"/>
              <a:gd name="connsiteY106" fmla="*/ 5730992 h 6858001"/>
              <a:gd name="connsiteX107" fmla="*/ 3197253 w 5989980"/>
              <a:gd name="connsiteY107" fmla="*/ 5788428 h 6858001"/>
              <a:gd name="connsiteX108" fmla="*/ 3201008 w 5989980"/>
              <a:gd name="connsiteY108" fmla="*/ 5726658 h 6858001"/>
              <a:gd name="connsiteX109" fmla="*/ 3205795 w 5989980"/>
              <a:gd name="connsiteY109" fmla="*/ 5725197 h 6858001"/>
              <a:gd name="connsiteX110" fmla="*/ 2589117 w 5989980"/>
              <a:gd name="connsiteY110" fmla="*/ 5688743 h 6858001"/>
              <a:gd name="connsiteX111" fmla="*/ 2553233 w 5989980"/>
              <a:gd name="connsiteY111" fmla="*/ 5711758 h 6858001"/>
              <a:gd name="connsiteX112" fmla="*/ 2586104 w 5989980"/>
              <a:gd name="connsiteY112" fmla="*/ 5744638 h 6858001"/>
              <a:gd name="connsiteX113" fmla="*/ 2589117 w 5989980"/>
              <a:gd name="connsiteY113" fmla="*/ 5688743 h 6858001"/>
              <a:gd name="connsiteX114" fmla="*/ 3186916 w 5989980"/>
              <a:gd name="connsiteY114" fmla="*/ 5614711 h 6858001"/>
              <a:gd name="connsiteX115" fmla="*/ 3196551 w 5989980"/>
              <a:gd name="connsiteY115" fmla="*/ 5639947 h 6858001"/>
              <a:gd name="connsiteX116" fmla="*/ 3193153 w 5989980"/>
              <a:gd name="connsiteY116" fmla="*/ 5686821 h 6858001"/>
              <a:gd name="connsiteX117" fmla="*/ 3178609 w 5989980"/>
              <a:gd name="connsiteY117" fmla="*/ 5716577 h 6858001"/>
              <a:gd name="connsiteX118" fmla="*/ 3151758 w 5989980"/>
              <a:gd name="connsiteY118" fmla="*/ 5701272 h 6858001"/>
              <a:gd name="connsiteX119" fmla="*/ 3164033 w 5989980"/>
              <a:gd name="connsiteY119" fmla="*/ 5616358 h 6858001"/>
              <a:gd name="connsiteX120" fmla="*/ 3186916 w 5989980"/>
              <a:gd name="connsiteY120" fmla="*/ 5614711 h 6858001"/>
              <a:gd name="connsiteX121" fmla="*/ 3798791 w 5989980"/>
              <a:gd name="connsiteY121" fmla="*/ 5592033 h 6858001"/>
              <a:gd name="connsiteX122" fmla="*/ 3826347 w 5989980"/>
              <a:gd name="connsiteY122" fmla="*/ 5625646 h 6858001"/>
              <a:gd name="connsiteX123" fmla="*/ 3798791 w 5989980"/>
              <a:gd name="connsiteY123" fmla="*/ 5592033 h 6858001"/>
              <a:gd name="connsiteX124" fmla="*/ 3856034 w 5989980"/>
              <a:gd name="connsiteY124" fmla="*/ 5580054 h 6858001"/>
              <a:gd name="connsiteX125" fmla="*/ 3846555 w 5989980"/>
              <a:gd name="connsiteY125" fmla="*/ 5604485 h 6858001"/>
              <a:gd name="connsiteX126" fmla="*/ 3882401 w 5989980"/>
              <a:gd name="connsiteY126" fmla="*/ 5581471 h 6858001"/>
              <a:gd name="connsiteX127" fmla="*/ 3856034 w 5989980"/>
              <a:gd name="connsiteY127" fmla="*/ 5580054 h 6858001"/>
              <a:gd name="connsiteX128" fmla="*/ 2462506 w 5989980"/>
              <a:gd name="connsiteY128" fmla="*/ 5546971 h 6858001"/>
              <a:gd name="connsiteX129" fmla="*/ 2437884 w 5989980"/>
              <a:gd name="connsiteY129" fmla="*/ 5587100 h 6858001"/>
              <a:gd name="connsiteX130" fmla="*/ 2462506 w 5989980"/>
              <a:gd name="connsiteY130" fmla="*/ 5546971 h 6858001"/>
              <a:gd name="connsiteX131" fmla="*/ 3544553 w 5989980"/>
              <a:gd name="connsiteY131" fmla="*/ 5540537 h 6858001"/>
              <a:gd name="connsiteX132" fmla="*/ 3605375 w 5989980"/>
              <a:gd name="connsiteY132" fmla="*/ 5616354 h 6858001"/>
              <a:gd name="connsiteX133" fmla="*/ 3576685 w 5989980"/>
              <a:gd name="connsiteY133" fmla="*/ 5555029 h 6858001"/>
              <a:gd name="connsiteX134" fmla="*/ 3610303 w 5989980"/>
              <a:gd name="connsiteY134" fmla="*/ 5606488 h 6858001"/>
              <a:gd name="connsiteX135" fmla="*/ 3684217 w 5989980"/>
              <a:gd name="connsiteY135" fmla="*/ 5615739 h 6858001"/>
              <a:gd name="connsiteX136" fmla="*/ 3643175 w 5989980"/>
              <a:gd name="connsiteY136" fmla="*/ 5639486 h 6858001"/>
              <a:gd name="connsiteX137" fmla="*/ 3656504 w 5989980"/>
              <a:gd name="connsiteY137" fmla="*/ 5711952 h 6858001"/>
              <a:gd name="connsiteX138" fmla="*/ 3611358 w 5989980"/>
              <a:gd name="connsiteY138" fmla="*/ 5634241 h 6858001"/>
              <a:gd name="connsiteX139" fmla="*/ 3592321 w 5989980"/>
              <a:gd name="connsiteY139" fmla="*/ 5682924 h 6858001"/>
              <a:gd name="connsiteX140" fmla="*/ 3543420 w 5989980"/>
              <a:gd name="connsiteY140" fmla="*/ 5642723 h 6858001"/>
              <a:gd name="connsiteX141" fmla="*/ 3557611 w 5989980"/>
              <a:gd name="connsiteY141" fmla="*/ 5603829 h 6858001"/>
              <a:gd name="connsiteX142" fmla="*/ 3505349 w 5989980"/>
              <a:gd name="connsiteY142" fmla="*/ 5610345 h 6858001"/>
              <a:gd name="connsiteX143" fmla="*/ 3544553 w 5989980"/>
              <a:gd name="connsiteY143" fmla="*/ 5540537 h 6858001"/>
              <a:gd name="connsiteX144" fmla="*/ 2982621 w 5989980"/>
              <a:gd name="connsiteY144" fmla="*/ 5540281 h 6858001"/>
              <a:gd name="connsiteX145" fmla="*/ 2993016 w 5989980"/>
              <a:gd name="connsiteY145" fmla="*/ 5545045 h 6858001"/>
              <a:gd name="connsiteX146" fmla="*/ 2978903 w 5989980"/>
              <a:gd name="connsiteY146" fmla="*/ 5583899 h 6858001"/>
              <a:gd name="connsiteX147" fmla="*/ 2982621 w 5989980"/>
              <a:gd name="connsiteY147" fmla="*/ 5540281 h 6858001"/>
              <a:gd name="connsiteX148" fmla="*/ 2570276 w 5989980"/>
              <a:gd name="connsiteY148" fmla="*/ 5540124 h 6858001"/>
              <a:gd name="connsiteX149" fmla="*/ 2615578 w 5989980"/>
              <a:gd name="connsiteY149" fmla="*/ 5564705 h 6858001"/>
              <a:gd name="connsiteX150" fmla="*/ 2562573 w 5989980"/>
              <a:gd name="connsiteY150" fmla="*/ 5552872 h 6858001"/>
              <a:gd name="connsiteX151" fmla="*/ 2570276 w 5989980"/>
              <a:gd name="connsiteY151" fmla="*/ 5540124 h 6858001"/>
              <a:gd name="connsiteX152" fmla="*/ 2839632 w 5989980"/>
              <a:gd name="connsiteY152" fmla="*/ 5518025 h 6858001"/>
              <a:gd name="connsiteX153" fmla="*/ 2847450 w 5989980"/>
              <a:gd name="connsiteY153" fmla="*/ 5581972 h 6858001"/>
              <a:gd name="connsiteX154" fmla="*/ 2839632 w 5989980"/>
              <a:gd name="connsiteY154" fmla="*/ 5518025 h 6858001"/>
              <a:gd name="connsiteX155" fmla="*/ 2732148 w 5989980"/>
              <a:gd name="connsiteY155" fmla="*/ 5464621 h 6858001"/>
              <a:gd name="connsiteX156" fmla="*/ 2748869 w 5989980"/>
              <a:gd name="connsiteY156" fmla="*/ 5483105 h 6858001"/>
              <a:gd name="connsiteX157" fmla="*/ 2721977 w 5989980"/>
              <a:gd name="connsiteY157" fmla="*/ 5467763 h 6858001"/>
              <a:gd name="connsiteX158" fmla="*/ 2732148 w 5989980"/>
              <a:gd name="connsiteY158" fmla="*/ 5464621 h 6858001"/>
              <a:gd name="connsiteX159" fmla="*/ 2955971 w 5989980"/>
              <a:gd name="connsiteY159" fmla="*/ 5452025 h 6858001"/>
              <a:gd name="connsiteX160" fmla="*/ 2978907 w 5989980"/>
              <a:gd name="connsiteY160" fmla="*/ 5454077 h 6858001"/>
              <a:gd name="connsiteX161" fmla="*/ 3000874 w 5989980"/>
              <a:gd name="connsiteY161" fmla="*/ 5479094 h 6858001"/>
              <a:gd name="connsiteX162" fmla="*/ 3034841 w 5989980"/>
              <a:gd name="connsiteY162" fmla="*/ 5539764 h 6858001"/>
              <a:gd name="connsiteX163" fmla="*/ 3004235 w 5989980"/>
              <a:gd name="connsiteY163" fmla="*/ 5562163 h 6858001"/>
              <a:gd name="connsiteX164" fmla="*/ 2948223 w 5989980"/>
              <a:gd name="connsiteY164" fmla="*/ 5476512 h 6858001"/>
              <a:gd name="connsiteX165" fmla="*/ 2955971 w 5989980"/>
              <a:gd name="connsiteY165" fmla="*/ 5452025 h 6858001"/>
              <a:gd name="connsiteX166" fmla="*/ 3750981 w 5989980"/>
              <a:gd name="connsiteY166" fmla="*/ 5449686 h 6858001"/>
              <a:gd name="connsiteX167" fmla="*/ 3764860 w 5989980"/>
              <a:gd name="connsiteY167" fmla="*/ 5531403 h 6858001"/>
              <a:gd name="connsiteX168" fmla="*/ 3753994 w 5989980"/>
              <a:gd name="connsiteY168" fmla="*/ 5523464 h 6858001"/>
              <a:gd name="connsiteX169" fmla="*/ 3738670 w 5989980"/>
              <a:gd name="connsiteY169" fmla="*/ 5534795 h 6858001"/>
              <a:gd name="connsiteX170" fmla="*/ 3750981 w 5989980"/>
              <a:gd name="connsiteY170" fmla="*/ 5449686 h 6858001"/>
              <a:gd name="connsiteX171" fmla="*/ 3130866 w 5989980"/>
              <a:gd name="connsiteY171" fmla="*/ 5421743 h 6858001"/>
              <a:gd name="connsiteX172" fmla="*/ 3093513 w 5989980"/>
              <a:gd name="connsiteY172" fmla="*/ 5430411 h 6858001"/>
              <a:gd name="connsiteX173" fmla="*/ 3100982 w 5989980"/>
              <a:gd name="connsiteY173" fmla="*/ 5485067 h 6858001"/>
              <a:gd name="connsiteX174" fmla="*/ 3132721 w 5989980"/>
              <a:gd name="connsiteY174" fmla="*/ 5490466 h 6858001"/>
              <a:gd name="connsiteX175" fmla="*/ 3157697 w 5989980"/>
              <a:gd name="connsiteY175" fmla="*/ 5459475 h 6858001"/>
              <a:gd name="connsiteX176" fmla="*/ 3130866 w 5989980"/>
              <a:gd name="connsiteY176" fmla="*/ 5421743 h 6858001"/>
              <a:gd name="connsiteX177" fmla="*/ 2655955 w 5989980"/>
              <a:gd name="connsiteY177" fmla="*/ 5392634 h 6858001"/>
              <a:gd name="connsiteX178" fmla="*/ 2646968 w 5989980"/>
              <a:gd name="connsiteY178" fmla="*/ 5430873 h 6858001"/>
              <a:gd name="connsiteX179" fmla="*/ 2663030 w 5989980"/>
              <a:gd name="connsiteY179" fmla="*/ 5438274 h 6858001"/>
              <a:gd name="connsiteX180" fmla="*/ 2655955 w 5989980"/>
              <a:gd name="connsiteY180" fmla="*/ 5392634 h 6858001"/>
              <a:gd name="connsiteX181" fmla="*/ 2513677 w 5989980"/>
              <a:gd name="connsiteY181" fmla="*/ 5382885 h 6858001"/>
              <a:gd name="connsiteX182" fmla="*/ 2488307 w 5989980"/>
              <a:gd name="connsiteY182" fmla="*/ 5404584 h 6858001"/>
              <a:gd name="connsiteX183" fmla="*/ 2514768 w 5989980"/>
              <a:gd name="connsiteY183" fmla="*/ 5410404 h 6858001"/>
              <a:gd name="connsiteX184" fmla="*/ 2513677 w 5989980"/>
              <a:gd name="connsiteY184" fmla="*/ 5382885 h 6858001"/>
              <a:gd name="connsiteX185" fmla="*/ 3706189 w 5989980"/>
              <a:gd name="connsiteY185" fmla="*/ 5381036 h 6858001"/>
              <a:gd name="connsiteX186" fmla="*/ 3703960 w 5989980"/>
              <a:gd name="connsiteY186" fmla="*/ 5455546 h 6858001"/>
              <a:gd name="connsiteX187" fmla="*/ 3697981 w 5989980"/>
              <a:gd name="connsiteY187" fmla="*/ 5437736 h 6858001"/>
              <a:gd name="connsiteX188" fmla="*/ 3706189 w 5989980"/>
              <a:gd name="connsiteY188" fmla="*/ 5381036 h 6858001"/>
              <a:gd name="connsiteX189" fmla="*/ 2555108 w 5989980"/>
              <a:gd name="connsiteY189" fmla="*/ 5368390 h 6858001"/>
              <a:gd name="connsiteX190" fmla="*/ 2528996 w 5989980"/>
              <a:gd name="connsiteY190" fmla="*/ 5371591 h 6858001"/>
              <a:gd name="connsiteX191" fmla="*/ 2520436 w 5989980"/>
              <a:gd name="connsiteY191" fmla="*/ 5419153 h 6858001"/>
              <a:gd name="connsiteX192" fmla="*/ 2555108 w 5989980"/>
              <a:gd name="connsiteY192" fmla="*/ 5368390 h 6858001"/>
              <a:gd name="connsiteX193" fmla="*/ 2564921 w 5989980"/>
              <a:gd name="connsiteY193" fmla="*/ 5348463 h 6858001"/>
              <a:gd name="connsiteX194" fmla="*/ 2551825 w 5989980"/>
              <a:gd name="connsiteY194" fmla="*/ 5415106 h 6858001"/>
              <a:gd name="connsiteX195" fmla="*/ 2579460 w 5989980"/>
              <a:gd name="connsiteY195" fmla="*/ 5448642 h 6858001"/>
              <a:gd name="connsiteX196" fmla="*/ 2609677 w 5989980"/>
              <a:gd name="connsiteY196" fmla="*/ 5417073 h 6858001"/>
              <a:gd name="connsiteX197" fmla="*/ 2613038 w 5989980"/>
              <a:gd name="connsiteY197" fmla="*/ 5500061 h 6858001"/>
              <a:gd name="connsiteX198" fmla="*/ 2472241 w 5989980"/>
              <a:gd name="connsiteY198" fmla="*/ 5527199 h 6858001"/>
              <a:gd name="connsiteX199" fmla="*/ 2484240 w 5989980"/>
              <a:gd name="connsiteY199" fmla="*/ 5562815 h 6858001"/>
              <a:gd name="connsiteX200" fmla="*/ 2450232 w 5989980"/>
              <a:gd name="connsiteY200" fmla="*/ 5631967 h 6858001"/>
              <a:gd name="connsiteX201" fmla="*/ 2483460 w 5989980"/>
              <a:gd name="connsiteY201" fmla="*/ 5674098 h 6858001"/>
              <a:gd name="connsiteX202" fmla="*/ 2515901 w 5989980"/>
              <a:gd name="connsiteY202" fmla="*/ 5697917 h 6858001"/>
              <a:gd name="connsiteX203" fmla="*/ 2503667 w 5989980"/>
              <a:gd name="connsiteY203" fmla="*/ 5653014 h 6858001"/>
              <a:gd name="connsiteX204" fmla="*/ 2602955 w 5989980"/>
              <a:gd name="connsiteY204" fmla="*/ 5640562 h 6858001"/>
              <a:gd name="connsiteX205" fmla="*/ 2598810 w 5989980"/>
              <a:gd name="connsiteY205" fmla="*/ 5668934 h 6858001"/>
              <a:gd name="connsiteX206" fmla="*/ 2624606 w 5989980"/>
              <a:gd name="connsiteY206" fmla="*/ 5656405 h 6858001"/>
              <a:gd name="connsiteX207" fmla="*/ 2630901 w 5989980"/>
              <a:gd name="connsiteY207" fmla="*/ 5683466 h 6858001"/>
              <a:gd name="connsiteX208" fmla="*/ 2635083 w 5989980"/>
              <a:gd name="connsiteY208" fmla="*/ 5655058 h 6858001"/>
              <a:gd name="connsiteX209" fmla="*/ 2657051 w 5989980"/>
              <a:gd name="connsiteY209" fmla="*/ 5680188 h 6858001"/>
              <a:gd name="connsiteX210" fmla="*/ 2670889 w 5989980"/>
              <a:gd name="connsiteY210" fmla="*/ 5632044 h 6858001"/>
              <a:gd name="connsiteX211" fmla="*/ 2629104 w 5989980"/>
              <a:gd name="connsiteY211" fmla="*/ 5637325 h 6858001"/>
              <a:gd name="connsiteX212" fmla="*/ 2627228 w 5989980"/>
              <a:gd name="connsiteY212" fmla="*/ 5591146 h 6858001"/>
              <a:gd name="connsiteX213" fmla="*/ 2647358 w 5989980"/>
              <a:gd name="connsiteY213" fmla="*/ 5570099 h 6858001"/>
              <a:gd name="connsiteX214" fmla="*/ 2603344 w 5989980"/>
              <a:gd name="connsiteY214" fmla="*/ 5519874 h 6858001"/>
              <a:gd name="connsiteX215" fmla="*/ 2650329 w 5989980"/>
              <a:gd name="connsiteY215" fmla="*/ 5514014 h 6858001"/>
              <a:gd name="connsiteX216" fmla="*/ 2623121 w 5989980"/>
              <a:gd name="connsiteY216" fmla="*/ 5489616 h 6858001"/>
              <a:gd name="connsiteX217" fmla="*/ 2654469 w 5989980"/>
              <a:gd name="connsiteY217" fmla="*/ 5485610 h 6858001"/>
              <a:gd name="connsiteX218" fmla="*/ 2658183 w 5989980"/>
              <a:gd name="connsiteY218" fmla="*/ 5448104 h 6858001"/>
              <a:gd name="connsiteX219" fmla="*/ 2631681 w 5989980"/>
              <a:gd name="connsiteY219" fmla="*/ 5442167 h 6858001"/>
              <a:gd name="connsiteX220" fmla="*/ 2623515 w 5989980"/>
              <a:gd name="connsiteY220" fmla="*/ 5368932 h 6858001"/>
              <a:gd name="connsiteX221" fmla="*/ 2578328 w 5989980"/>
              <a:gd name="connsiteY221" fmla="*/ 5421006 h 6858001"/>
              <a:gd name="connsiteX222" fmla="*/ 2581730 w 5989980"/>
              <a:gd name="connsiteY222" fmla="*/ 5374132 h 6858001"/>
              <a:gd name="connsiteX223" fmla="*/ 2564921 w 5989980"/>
              <a:gd name="connsiteY223" fmla="*/ 5348463 h 6858001"/>
              <a:gd name="connsiteX224" fmla="*/ 3142414 w 5989980"/>
              <a:gd name="connsiteY224" fmla="*/ 5340714 h 6858001"/>
              <a:gd name="connsiteX225" fmla="*/ 3111418 w 5989980"/>
              <a:gd name="connsiteY225" fmla="*/ 5353975 h 6858001"/>
              <a:gd name="connsiteX226" fmla="*/ 3142414 w 5989980"/>
              <a:gd name="connsiteY226" fmla="*/ 5340714 h 6858001"/>
              <a:gd name="connsiteX227" fmla="*/ 2732318 w 5989980"/>
              <a:gd name="connsiteY227" fmla="*/ 5334822 h 6858001"/>
              <a:gd name="connsiteX228" fmla="*/ 2764192 w 5989980"/>
              <a:gd name="connsiteY228" fmla="*/ 5342065 h 6858001"/>
              <a:gd name="connsiteX229" fmla="*/ 2745159 w 5989980"/>
              <a:gd name="connsiteY229" fmla="*/ 5390712 h 6858001"/>
              <a:gd name="connsiteX230" fmla="*/ 2723114 w 5989980"/>
              <a:gd name="connsiteY230" fmla="*/ 5365808 h 6858001"/>
              <a:gd name="connsiteX231" fmla="*/ 2707125 w 5989980"/>
              <a:gd name="connsiteY231" fmla="*/ 5358447 h 6858001"/>
              <a:gd name="connsiteX232" fmla="*/ 2732318 w 5989980"/>
              <a:gd name="connsiteY232" fmla="*/ 5334822 h 6858001"/>
              <a:gd name="connsiteX233" fmla="*/ 3798868 w 5989980"/>
              <a:gd name="connsiteY233" fmla="*/ 5332313 h 6858001"/>
              <a:gd name="connsiteX234" fmla="*/ 3796599 w 5989980"/>
              <a:gd name="connsiteY234" fmla="*/ 5406822 h 6858001"/>
              <a:gd name="connsiteX235" fmla="*/ 3842098 w 5989980"/>
              <a:gd name="connsiteY235" fmla="*/ 5363882 h 6858001"/>
              <a:gd name="connsiteX236" fmla="*/ 3798868 w 5989980"/>
              <a:gd name="connsiteY236" fmla="*/ 5332313 h 6858001"/>
              <a:gd name="connsiteX237" fmla="*/ 3761540 w 5989980"/>
              <a:gd name="connsiteY237" fmla="*/ 5318513 h 6858001"/>
              <a:gd name="connsiteX238" fmla="*/ 3768225 w 5989980"/>
              <a:gd name="connsiteY238" fmla="*/ 5354708 h 6858001"/>
              <a:gd name="connsiteX239" fmla="*/ 3763375 w 5989980"/>
              <a:gd name="connsiteY239" fmla="*/ 5364614 h 6858001"/>
              <a:gd name="connsiteX240" fmla="*/ 3752980 w 5989980"/>
              <a:gd name="connsiteY240" fmla="*/ 5365925 h 6858001"/>
              <a:gd name="connsiteX241" fmla="*/ 3757785 w 5989980"/>
              <a:gd name="connsiteY241" fmla="*/ 5355978 h 6858001"/>
              <a:gd name="connsiteX242" fmla="*/ 3746529 w 5989980"/>
              <a:gd name="connsiteY242" fmla="*/ 5338905 h 6858001"/>
              <a:gd name="connsiteX243" fmla="*/ 3751027 w 5989980"/>
              <a:gd name="connsiteY243" fmla="*/ 5319860 h 6858001"/>
              <a:gd name="connsiteX244" fmla="*/ 3761540 w 5989980"/>
              <a:gd name="connsiteY244" fmla="*/ 5318513 h 6858001"/>
              <a:gd name="connsiteX245" fmla="*/ 3697238 w 5989980"/>
              <a:gd name="connsiteY245" fmla="*/ 5289449 h 6858001"/>
              <a:gd name="connsiteX246" fmla="*/ 3742072 w 5989980"/>
              <a:gd name="connsiteY246" fmla="*/ 5358099 h 6858001"/>
              <a:gd name="connsiteX247" fmla="*/ 3674097 w 5989980"/>
              <a:gd name="connsiteY247" fmla="*/ 5366540 h 6858001"/>
              <a:gd name="connsiteX248" fmla="*/ 3667022 w 5989980"/>
              <a:gd name="connsiteY248" fmla="*/ 5321172 h 6858001"/>
              <a:gd name="connsiteX249" fmla="*/ 3697238 w 5989980"/>
              <a:gd name="connsiteY249" fmla="*/ 5289449 h 6858001"/>
              <a:gd name="connsiteX250" fmla="*/ 3886936 w 5989980"/>
              <a:gd name="connsiteY250" fmla="*/ 5172848 h 6858001"/>
              <a:gd name="connsiteX251" fmla="*/ 3895455 w 5989980"/>
              <a:gd name="connsiteY251" fmla="*/ 5255298 h 6858001"/>
              <a:gd name="connsiteX252" fmla="*/ 3878334 w 5989980"/>
              <a:gd name="connsiteY252" fmla="*/ 5220374 h 6858001"/>
              <a:gd name="connsiteX253" fmla="*/ 3858870 w 5989980"/>
              <a:gd name="connsiteY253" fmla="*/ 5259806 h 6858001"/>
              <a:gd name="connsiteX254" fmla="*/ 3876459 w 5989980"/>
              <a:gd name="connsiteY254" fmla="*/ 5174196 h 6858001"/>
              <a:gd name="connsiteX255" fmla="*/ 3886936 w 5989980"/>
              <a:gd name="connsiteY255" fmla="*/ 5172848 h 6858001"/>
              <a:gd name="connsiteX256" fmla="*/ 4326796 w 5989980"/>
              <a:gd name="connsiteY256" fmla="*/ 5136038 h 6858001"/>
              <a:gd name="connsiteX257" fmla="*/ 4354082 w 5989980"/>
              <a:gd name="connsiteY257" fmla="*/ 5160436 h 6858001"/>
              <a:gd name="connsiteX258" fmla="*/ 4333912 w 5989980"/>
              <a:gd name="connsiteY258" fmla="*/ 5181484 h 6858001"/>
              <a:gd name="connsiteX259" fmla="*/ 4345834 w 5989980"/>
              <a:gd name="connsiteY259" fmla="*/ 5217136 h 6858001"/>
              <a:gd name="connsiteX260" fmla="*/ 4326054 w 5989980"/>
              <a:gd name="connsiteY260" fmla="*/ 5247475 h 6858001"/>
              <a:gd name="connsiteX261" fmla="*/ 4323398 w 5989980"/>
              <a:gd name="connsiteY261" fmla="*/ 5312730 h 6858001"/>
              <a:gd name="connsiteX262" fmla="*/ 4355137 w 5989980"/>
              <a:gd name="connsiteY262" fmla="*/ 5317934 h 6858001"/>
              <a:gd name="connsiteX263" fmla="*/ 4315581 w 5989980"/>
              <a:gd name="connsiteY263" fmla="*/ 5378527 h 6858001"/>
              <a:gd name="connsiteX264" fmla="*/ 4277937 w 5989980"/>
              <a:gd name="connsiteY264" fmla="*/ 5225618 h 6858001"/>
              <a:gd name="connsiteX265" fmla="*/ 4300294 w 5989980"/>
              <a:gd name="connsiteY265" fmla="*/ 5260041 h 6858001"/>
              <a:gd name="connsiteX266" fmla="*/ 4288336 w 5989980"/>
              <a:gd name="connsiteY266" fmla="*/ 5224344 h 6858001"/>
              <a:gd name="connsiteX267" fmla="*/ 4309987 w 5989980"/>
              <a:gd name="connsiteY267" fmla="*/ 5240187 h 6858001"/>
              <a:gd name="connsiteX268" fmla="*/ 4326796 w 5989980"/>
              <a:gd name="connsiteY268" fmla="*/ 5136038 h 6858001"/>
              <a:gd name="connsiteX269" fmla="*/ 3361789 w 5989980"/>
              <a:gd name="connsiteY269" fmla="*/ 5127894 h 6858001"/>
              <a:gd name="connsiteX270" fmla="*/ 3375809 w 5989980"/>
              <a:gd name="connsiteY270" fmla="*/ 5135188 h 6858001"/>
              <a:gd name="connsiteX271" fmla="*/ 3318311 w 5989980"/>
              <a:gd name="connsiteY271" fmla="*/ 5142436 h 6858001"/>
              <a:gd name="connsiteX272" fmla="*/ 3343808 w 5989980"/>
              <a:gd name="connsiteY272" fmla="*/ 5128305 h 6858001"/>
              <a:gd name="connsiteX273" fmla="*/ 3361789 w 5989980"/>
              <a:gd name="connsiteY273" fmla="*/ 5127894 h 6858001"/>
              <a:gd name="connsiteX274" fmla="*/ 4293268 w 5989980"/>
              <a:gd name="connsiteY274" fmla="*/ 5125682 h 6858001"/>
              <a:gd name="connsiteX275" fmla="*/ 4311083 w 5989980"/>
              <a:gd name="connsiteY275" fmla="*/ 5138005 h 6858001"/>
              <a:gd name="connsiteX276" fmla="*/ 4280087 w 5989980"/>
              <a:gd name="connsiteY276" fmla="*/ 5151145 h 6858001"/>
              <a:gd name="connsiteX277" fmla="*/ 4293268 w 5989980"/>
              <a:gd name="connsiteY277" fmla="*/ 5125682 h 6858001"/>
              <a:gd name="connsiteX278" fmla="*/ 3448631 w 5989980"/>
              <a:gd name="connsiteY278" fmla="*/ 5116727 h 6858001"/>
              <a:gd name="connsiteX279" fmla="*/ 3412398 w 5989980"/>
              <a:gd name="connsiteY279" fmla="*/ 5130603 h 6858001"/>
              <a:gd name="connsiteX280" fmla="*/ 3448631 w 5989980"/>
              <a:gd name="connsiteY280" fmla="*/ 5116727 h 6858001"/>
              <a:gd name="connsiteX281" fmla="*/ 4919223 w 5989980"/>
              <a:gd name="connsiteY281" fmla="*/ 5107743 h 6858001"/>
              <a:gd name="connsiteX282" fmla="*/ 4958784 w 5989980"/>
              <a:gd name="connsiteY282" fmla="*/ 5177049 h 6858001"/>
              <a:gd name="connsiteX283" fmla="*/ 4927082 w 5989980"/>
              <a:gd name="connsiteY283" fmla="*/ 5171844 h 6858001"/>
              <a:gd name="connsiteX284" fmla="*/ 4919223 w 5989980"/>
              <a:gd name="connsiteY284" fmla="*/ 5107743 h 6858001"/>
              <a:gd name="connsiteX285" fmla="*/ 4870854 w 5989980"/>
              <a:gd name="connsiteY285" fmla="*/ 5078374 h 6858001"/>
              <a:gd name="connsiteX286" fmla="*/ 4883328 w 5989980"/>
              <a:gd name="connsiteY286" fmla="*/ 5083697 h 6858001"/>
              <a:gd name="connsiteX287" fmla="*/ 4898700 w 5989980"/>
              <a:gd name="connsiteY287" fmla="*/ 5119616 h 6858001"/>
              <a:gd name="connsiteX288" fmla="*/ 4860630 w 5989980"/>
              <a:gd name="connsiteY288" fmla="*/ 5087355 h 6858001"/>
              <a:gd name="connsiteX289" fmla="*/ 4870854 w 5989980"/>
              <a:gd name="connsiteY289" fmla="*/ 5078374 h 6858001"/>
              <a:gd name="connsiteX290" fmla="*/ 3941668 w 5989980"/>
              <a:gd name="connsiteY290" fmla="*/ 5076916 h 6858001"/>
              <a:gd name="connsiteX291" fmla="*/ 3983642 w 5989980"/>
              <a:gd name="connsiteY291" fmla="*/ 5095756 h 6858001"/>
              <a:gd name="connsiteX292" fmla="*/ 3991849 w 5989980"/>
              <a:gd name="connsiteY292" fmla="*/ 5168919 h 6858001"/>
              <a:gd name="connsiteX293" fmla="*/ 3981372 w 5989980"/>
              <a:gd name="connsiteY293" fmla="*/ 5170266 h 6858001"/>
              <a:gd name="connsiteX294" fmla="*/ 3972459 w 5989980"/>
              <a:gd name="connsiteY294" fmla="*/ 5208428 h 6858001"/>
              <a:gd name="connsiteX295" fmla="*/ 3933998 w 5989980"/>
              <a:gd name="connsiteY295" fmla="*/ 5166915 h 6858001"/>
              <a:gd name="connsiteX296" fmla="*/ 3959368 w 5989980"/>
              <a:gd name="connsiteY296" fmla="*/ 5145212 h 6858001"/>
              <a:gd name="connsiteX297" fmla="*/ 3940995 w 5989980"/>
              <a:gd name="connsiteY297" fmla="*/ 5082535 h 6858001"/>
              <a:gd name="connsiteX298" fmla="*/ 3941668 w 5989980"/>
              <a:gd name="connsiteY298" fmla="*/ 5076916 h 6858001"/>
              <a:gd name="connsiteX299" fmla="*/ 3909018 w 5989980"/>
              <a:gd name="connsiteY299" fmla="*/ 5068080 h 6858001"/>
              <a:gd name="connsiteX300" fmla="*/ 3914961 w 5989980"/>
              <a:gd name="connsiteY300" fmla="*/ 5085850 h 6858001"/>
              <a:gd name="connsiteX301" fmla="*/ 3889513 w 5989980"/>
              <a:gd name="connsiteY301" fmla="*/ 5107549 h 6858001"/>
              <a:gd name="connsiteX302" fmla="*/ 3909018 w 5989980"/>
              <a:gd name="connsiteY302" fmla="*/ 5068080 h 6858001"/>
              <a:gd name="connsiteX303" fmla="*/ 3619997 w 5989980"/>
              <a:gd name="connsiteY303" fmla="*/ 5067388 h 6858001"/>
              <a:gd name="connsiteX304" fmla="*/ 3633055 w 5989980"/>
              <a:gd name="connsiteY304" fmla="*/ 5130640 h 6858001"/>
              <a:gd name="connsiteX305" fmla="*/ 3619997 w 5989980"/>
              <a:gd name="connsiteY305" fmla="*/ 5197287 h 6858001"/>
              <a:gd name="connsiteX306" fmla="*/ 3595333 w 5989980"/>
              <a:gd name="connsiteY306" fmla="*/ 5107553 h 6858001"/>
              <a:gd name="connsiteX307" fmla="*/ 3619997 w 5989980"/>
              <a:gd name="connsiteY307" fmla="*/ 5067388 h 6858001"/>
              <a:gd name="connsiteX308" fmla="*/ 3678164 w 5989980"/>
              <a:gd name="connsiteY308" fmla="*/ 4979508 h 6858001"/>
              <a:gd name="connsiteX309" fmla="*/ 3659594 w 5989980"/>
              <a:gd name="connsiteY309" fmla="*/ 5006714 h 6858001"/>
              <a:gd name="connsiteX310" fmla="*/ 3705877 w 5989980"/>
              <a:gd name="connsiteY310" fmla="*/ 4982276 h 6858001"/>
              <a:gd name="connsiteX311" fmla="*/ 3678164 w 5989980"/>
              <a:gd name="connsiteY311" fmla="*/ 4979508 h 6858001"/>
              <a:gd name="connsiteX312" fmla="*/ 3850699 w 5989980"/>
              <a:gd name="connsiteY312" fmla="*/ 4927000 h 6858001"/>
              <a:gd name="connsiteX313" fmla="*/ 3829864 w 5989980"/>
              <a:gd name="connsiteY313" fmla="*/ 4929663 h 6858001"/>
              <a:gd name="connsiteX314" fmla="*/ 3844014 w 5989980"/>
              <a:gd name="connsiteY314" fmla="*/ 5020550 h 6858001"/>
              <a:gd name="connsiteX315" fmla="*/ 3864890 w 5989980"/>
              <a:gd name="connsiteY315" fmla="*/ 5017892 h 6858001"/>
              <a:gd name="connsiteX316" fmla="*/ 3850699 w 5989980"/>
              <a:gd name="connsiteY316" fmla="*/ 4927000 h 6858001"/>
              <a:gd name="connsiteX317" fmla="*/ 4557802 w 5989980"/>
              <a:gd name="connsiteY317" fmla="*/ 4820403 h 6858001"/>
              <a:gd name="connsiteX318" fmla="*/ 4562292 w 5989980"/>
              <a:gd name="connsiteY318" fmla="*/ 4823928 h 6858001"/>
              <a:gd name="connsiteX319" fmla="*/ 4576926 w 5989980"/>
              <a:gd name="connsiteY319" fmla="*/ 4826283 h 6858001"/>
              <a:gd name="connsiteX320" fmla="*/ 4557109 w 5989980"/>
              <a:gd name="connsiteY320" fmla="*/ 4856618 h 6858001"/>
              <a:gd name="connsiteX321" fmla="*/ 4556013 w 5989980"/>
              <a:gd name="connsiteY321" fmla="*/ 4828942 h 6858001"/>
              <a:gd name="connsiteX322" fmla="*/ 4557802 w 5989980"/>
              <a:gd name="connsiteY322" fmla="*/ 4820403 h 6858001"/>
              <a:gd name="connsiteX323" fmla="*/ 3943338 w 5989980"/>
              <a:gd name="connsiteY323" fmla="*/ 4748455 h 6858001"/>
              <a:gd name="connsiteX324" fmla="*/ 3945998 w 5989980"/>
              <a:gd name="connsiteY324" fmla="*/ 4812981 h 6858001"/>
              <a:gd name="connsiteX325" fmla="*/ 4004591 w 5989980"/>
              <a:gd name="connsiteY325" fmla="*/ 4833450 h 6858001"/>
              <a:gd name="connsiteX326" fmla="*/ 3997869 w 5989980"/>
              <a:gd name="connsiteY326" fmla="*/ 4797219 h 6858001"/>
              <a:gd name="connsiteX327" fmla="*/ 3966443 w 5989980"/>
              <a:gd name="connsiteY327" fmla="*/ 4801072 h 6858001"/>
              <a:gd name="connsiteX328" fmla="*/ 3943338 w 5989980"/>
              <a:gd name="connsiteY328" fmla="*/ 4748455 h 6858001"/>
              <a:gd name="connsiteX329" fmla="*/ 4007563 w 5989980"/>
              <a:gd name="connsiteY329" fmla="*/ 4647584 h 6858001"/>
              <a:gd name="connsiteX330" fmla="*/ 3991886 w 5989980"/>
              <a:gd name="connsiteY330" fmla="*/ 4649547 h 6858001"/>
              <a:gd name="connsiteX331" fmla="*/ 4009791 w 5989980"/>
              <a:gd name="connsiteY331" fmla="*/ 4702896 h 6858001"/>
              <a:gd name="connsiteX332" fmla="*/ 4007563 w 5989980"/>
              <a:gd name="connsiteY332" fmla="*/ 4647584 h 6858001"/>
              <a:gd name="connsiteX333" fmla="*/ 4778201 w 5989980"/>
              <a:gd name="connsiteY333" fmla="*/ 4423387 h 6858001"/>
              <a:gd name="connsiteX334" fmla="*/ 4810325 w 5989980"/>
              <a:gd name="connsiteY334" fmla="*/ 4490932 h 6858001"/>
              <a:gd name="connsiteX335" fmla="*/ 4747156 w 5989980"/>
              <a:gd name="connsiteY335" fmla="*/ 4489585 h 6858001"/>
              <a:gd name="connsiteX336" fmla="*/ 4755363 w 5989980"/>
              <a:gd name="connsiteY336" fmla="*/ 4432844 h 6858001"/>
              <a:gd name="connsiteX337" fmla="*/ 4771860 w 5989980"/>
              <a:gd name="connsiteY337" fmla="*/ 4449303 h 6858001"/>
              <a:gd name="connsiteX338" fmla="*/ 4766193 w 5989980"/>
              <a:gd name="connsiteY338" fmla="*/ 4440784 h 6858001"/>
              <a:gd name="connsiteX339" fmla="*/ 4778201 w 5989980"/>
              <a:gd name="connsiteY339" fmla="*/ 4423387 h 6858001"/>
              <a:gd name="connsiteX340" fmla="*/ 4340445 w 5989980"/>
              <a:gd name="connsiteY340" fmla="*/ 4381649 h 6858001"/>
              <a:gd name="connsiteX341" fmla="*/ 4327933 w 5989980"/>
              <a:gd name="connsiteY341" fmla="*/ 4384740 h 6858001"/>
              <a:gd name="connsiteX342" fmla="*/ 4335086 w 5989980"/>
              <a:gd name="connsiteY342" fmla="*/ 4430032 h 6858001"/>
              <a:gd name="connsiteX343" fmla="*/ 4365302 w 5989980"/>
              <a:gd name="connsiteY343" fmla="*/ 4398535 h 6858001"/>
              <a:gd name="connsiteX344" fmla="*/ 4340445 w 5989980"/>
              <a:gd name="connsiteY344" fmla="*/ 4381649 h 6858001"/>
              <a:gd name="connsiteX345" fmla="*/ 4313771 w 5989980"/>
              <a:gd name="connsiteY345" fmla="*/ 4294767 h 6858001"/>
              <a:gd name="connsiteX346" fmla="*/ 4304402 w 5989980"/>
              <a:gd name="connsiteY346" fmla="*/ 4322718 h 6858001"/>
              <a:gd name="connsiteX347" fmla="*/ 4325315 w 5989980"/>
              <a:gd name="connsiteY347" fmla="*/ 4320096 h 6858001"/>
              <a:gd name="connsiteX348" fmla="*/ 4313771 w 5989980"/>
              <a:gd name="connsiteY348" fmla="*/ 4294767 h 6858001"/>
              <a:gd name="connsiteX349" fmla="*/ 4490776 w 5989980"/>
              <a:gd name="connsiteY349" fmla="*/ 4252875 h 6858001"/>
              <a:gd name="connsiteX350" fmla="*/ 4454892 w 5989980"/>
              <a:gd name="connsiteY350" fmla="*/ 4275848 h 6858001"/>
              <a:gd name="connsiteX351" fmla="*/ 4476158 w 5989980"/>
              <a:gd name="connsiteY351" fmla="*/ 4282513 h 6858001"/>
              <a:gd name="connsiteX352" fmla="*/ 4447037 w 5989980"/>
              <a:gd name="connsiteY352" fmla="*/ 4341836 h 6858001"/>
              <a:gd name="connsiteX353" fmla="*/ 4478776 w 5989980"/>
              <a:gd name="connsiteY353" fmla="*/ 4347040 h 6858001"/>
              <a:gd name="connsiteX354" fmla="*/ 4519506 w 5989980"/>
              <a:gd name="connsiteY354" fmla="*/ 4314159 h 6858001"/>
              <a:gd name="connsiteX355" fmla="*/ 4490776 w 5989980"/>
              <a:gd name="connsiteY355" fmla="*/ 4252875 h 6858001"/>
              <a:gd name="connsiteX356" fmla="*/ 4256671 w 5989980"/>
              <a:gd name="connsiteY356" fmla="*/ 3660846 h 6858001"/>
              <a:gd name="connsiteX357" fmla="*/ 4242406 w 5989980"/>
              <a:gd name="connsiteY357" fmla="*/ 3699817 h 6858001"/>
              <a:gd name="connsiteX358" fmla="*/ 4231264 w 5989980"/>
              <a:gd name="connsiteY358" fmla="*/ 3682626 h 6858001"/>
              <a:gd name="connsiteX359" fmla="*/ 4256671 w 5989980"/>
              <a:gd name="connsiteY359" fmla="*/ 3660846 h 6858001"/>
              <a:gd name="connsiteX360" fmla="*/ 4571378 w 5989980"/>
              <a:gd name="connsiteY360" fmla="*/ 3649208 h 6858001"/>
              <a:gd name="connsiteX361" fmla="*/ 4542253 w 5989980"/>
              <a:gd name="connsiteY361" fmla="*/ 3708413 h 6858001"/>
              <a:gd name="connsiteX362" fmla="*/ 4569540 w 5989980"/>
              <a:gd name="connsiteY362" fmla="*/ 3732851 h 6858001"/>
              <a:gd name="connsiteX363" fmla="*/ 4534087 w 5989980"/>
              <a:gd name="connsiteY363" fmla="*/ 3765112 h 6858001"/>
              <a:gd name="connsiteX364" fmla="*/ 4570631 w 5989980"/>
              <a:gd name="connsiteY364" fmla="*/ 3760487 h 6858001"/>
              <a:gd name="connsiteX365" fmla="*/ 4573606 w 5989980"/>
              <a:gd name="connsiteY365" fmla="*/ 3834382 h 6858001"/>
              <a:gd name="connsiteX366" fmla="*/ 4609059 w 5989980"/>
              <a:gd name="connsiteY366" fmla="*/ 3802040 h 6858001"/>
              <a:gd name="connsiteX367" fmla="*/ 4571378 w 5989980"/>
              <a:gd name="connsiteY367" fmla="*/ 3649208 h 6858001"/>
              <a:gd name="connsiteX368" fmla="*/ 4358576 w 5989980"/>
              <a:gd name="connsiteY368" fmla="*/ 3583216 h 6858001"/>
              <a:gd name="connsiteX369" fmla="*/ 4234588 w 5989980"/>
              <a:gd name="connsiteY369" fmla="*/ 3635829 h 6858001"/>
              <a:gd name="connsiteX370" fmla="*/ 4250655 w 5989980"/>
              <a:gd name="connsiteY370" fmla="*/ 3643117 h 6858001"/>
              <a:gd name="connsiteX371" fmla="*/ 4140501 w 5989980"/>
              <a:gd name="connsiteY371" fmla="*/ 3647820 h 6858001"/>
              <a:gd name="connsiteX372" fmla="*/ 4184945 w 5989980"/>
              <a:gd name="connsiteY372" fmla="*/ 3707142 h 6858001"/>
              <a:gd name="connsiteX373" fmla="*/ 4183459 w 5989980"/>
              <a:gd name="connsiteY373" fmla="*/ 3670097 h 6858001"/>
              <a:gd name="connsiteX374" fmla="*/ 4220438 w 5989980"/>
              <a:gd name="connsiteY374" fmla="*/ 3674877 h 6858001"/>
              <a:gd name="connsiteX375" fmla="*/ 4406344 w 5989980"/>
              <a:gd name="connsiteY375" fmla="*/ 3725563 h 6858001"/>
              <a:gd name="connsiteX376" fmla="*/ 4386995 w 5989980"/>
              <a:gd name="connsiteY376" fmla="*/ 3635177 h 6858001"/>
              <a:gd name="connsiteX377" fmla="*/ 4372024 w 5989980"/>
              <a:gd name="connsiteY377" fmla="*/ 3655642 h 6858001"/>
              <a:gd name="connsiteX378" fmla="*/ 4358576 w 5989980"/>
              <a:gd name="connsiteY378" fmla="*/ 3583216 h 6858001"/>
              <a:gd name="connsiteX379" fmla="*/ 4474516 w 5989980"/>
              <a:gd name="connsiteY379" fmla="*/ 3547232 h 6858001"/>
              <a:gd name="connsiteX380" fmla="*/ 4383593 w 5989980"/>
              <a:gd name="connsiteY380" fmla="*/ 3552186 h 6858001"/>
              <a:gd name="connsiteX381" fmla="*/ 4401851 w 5989980"/>
              <a:gd name="connsiteY381" fmla="*/ 3614786 h 6858001"/>
              <a:gd name="connsiteX382" fmla="*/ 4380585 w 5989980"/>
              <a:gd name="connsiteY382" fmla="*/ 3608193 h 6858001"/>
              <a:gd name="connsiteX383" fmla="*/ 4418303 w 5989980"/>
              <a:gd name="connsiteY383" fmla="*/ 3631321 h 6858001"/>
              <a:gd name="connsiteX384" fmla="*/ 4441838 w 5989980"/>
              <a:gd name="connsiteY384" fmla="*/ 3693265 h 6858001"/>
              <a:gd name="connsiteX385" fmla="*/ 4498162 w 5989980"/>
              <a:gd name="connsiteY385" fmla="*/ 3658341 h 6858001"/>
              <a:gd name="connsiteX386" fmla="*/ 4531428 w 5989980"/>
              <a:gd name="connsiteY386" fmla="*/ 3700550 h 6858001"/>
              <a:gd name="connsiteX387" fmla="*/ 4528067 w 5989980"/>
              <a:gd name="connsiteY387" fmla="*/ 3617444 h 6858001"/>
              <a:gd name="connsiteX388" fmla="*/ 4504925 w 5989980"/>
              <a:gd name="connsiteY388" fmla="*/ 3564751 h 6858001"/>
              <a:gd name="connsiteX389" fmla="*/ 4474516 w 5989980"/>
              <a:gd name="connsiteY389" fmla="*/ 3547232 h 6858001"/>
              <a:gd name="connsiteX390" fmla="*/ 4872387 w 5989980"/>
              <a:gd name="connsiteY390" fmla="*/ 3507513 h 6858001"/>
              <a:gd name="connsiteX391" fmla="*/ 4891708 w 5989980"/>
              <a:gd name="connsiteY391" fmla="*/ 3516031 h 6858001"/>
              <a:gd name="connsiteX392" fmla="*/ 4860749 w 5989980"/>
              <a:gd name="connsiteY392" fmla="*/ 3529175 h 6858001"/>
              <a:gd name="connsiteX393" fmla="*/ 4872387 w 5989980"/>
              <a:gd name="connsiteY393" fmla="*/ 3507513 h 6858001"/>
              <a:gd name="connsiteX394" fmla="*/ 4821964 w 5989980"/>
              <a:gd name="connsiteY394" fmla="*/ 3463803 h 6858001"/>
              <a:gd name="connsiteX395" fmla="*/ 4848043 w 5989980"/>
              <a:gd name="connsiteY395" fmla="*/ 3475171 h 6858001"/>
              <a:gd name="connsiteX396" fmla="*/ 4833151 w 5989980"/>
              <a:gd name="connsiteY396" fmla="*/ 3495603 h 6858001"/>
              <a:gd name="connsiteX397" fmla="*/ 4826777 w 5989980"/>
              <a:gd name="connsiteY397" fmla="*/ 3468659 h 6858001"/>
              <a:gd name="connsiteX398" fmla="*/ 4811454 w 5989980"/>
              <a:gd name="connsiteY398" fmla="*/ 3479837 h 6858001"/>
              <a:gd name="connsiteX399" fmla="*/ 4821964 w 5989980"/>
              <a:gd name="connsiteY399" fmla="*/ 3463803 h 6858001"/>
              <a:gd name="connsiteX400" fmla="*/ 4860785 w 5989980"/>
              <a:gd name="connsiteY400" fmla="*/ 3009962 h 6858001"/>
              <a:gd name="connsiteX401" fmla="*/ 4862977 w 5989980"/>
              <a:gd name="connsiteY401" fmla="*/ 3065237 h 6858001"/>
              <a:gd name="connsiteX402" fmla="*/ 4795080 w 5989980"/>
              <a:gd name="connsiteY402" fmla="*/ 3073715 h 6858001"/>
              <a:gd name="connsiteX403" fmla="*/ 4818960 w 5989980"/>
              <a:gd name="connsiteY403" fmla="*/ 3015166 h 6858001"/>
              <a:gd name="connsiteX404" fmla="*/ 4860785 w 5989980"/>
              <a:gd name="connsiteY404" fmla="*/ 3009962 h 6858001"/>
              <a:gd name="connsiteX405" fmla="*/ 4774019 w 5989980"/>
              <a:gd name="connsiteY405" fmla="*/ 2994944 h 6858001"/>
              <a:gd name="connsiteX406" fmla="*/ 4814113 w 5989980"/>
              <a:gd name="connsiteY406" fmla="*/ 3024996 h 6858001"/>
              <a:gd name="connsiteX407" fmla="*/ 4772603 w 5989980"/>
              <a:gd name="connsiteY407" fmla="*/ 3039487 h 6858001"/>
              <a:gd name="connsiteX408" fmla="*/ 4789449 w 5989980"/>
              <a:gd name="connsiteY408" fmla="*/ 3065201 h 6858001"/>
              <a:gd name="connsiteX409" fmla="*/ 4555349 w 5989980"/>
              <a:gd name="connsiteY409" fmla="*/ 3122439 h 6858001"/>
              <a:gd name="connsiteX410" fmla="*/ 4636378 w 5989980"/>
              <a:gd name="connsiteY410" fmla="*/ 3047391 h 6858001"/>
              <a:gd name="connsiteX411" fmla="*/ 4643063 w 5989980"/>
              <a:gd name="connsiteY411" fmla="*/ 3083703 h 6858001"/>
              <a:gd name="connsiteX412" fmla="*/ 4693486 w 5989980"/>
              <a:gd name="connsiteY412" fmla="*/ 3030969 h 6858001"/>
              <a:gd name="connsiteX413" fmla="*/ 4741254 w 5989980"/>
              <a:gd name="connsiteY413" fmla="*/ 3043380 h 6858001"/>
              <a:gd name="connsiteX414" fmla="*/ 4774019 w 5989980"/>
              <a:gd name="connsiteY414" fmla="*/ 2994944 h 6858001"/>
              <a:gd name="connsiteX415" fmla="*/ 4823460 w 5989980"/>
              <a:gd name="connsiteY415" fmla="*/ 2948385 h 6858001"/>
              <a:gd name="connsiteX416" fmla="*/ 4832055 w 5989980"/>
              <a:gd name="connsiteY416" fmla="*/ 2948478 h 6858001"/>
              <a:gd name="connsiteX417" fmla="*/ 4823457 w 5989980"/>
              <a:gd name="connsiteY417" fmla="*/ 2995968 h 6858001"/>
              <a:gd name="connsiteX418" fmla="*/ 4812628 w 5989980"/>
              <a:gd name="connsiteY418" fmla="*/ 2988105 h 6858001"/>
              <a:gd name="connsiteX419" fmla="*/ 4811885 w 5989980"/>
              <a:gd name="connsiteY419" fmla="*/ 2969603 h 6858001"/>
              <a:gd name="connsiteX420" fmla="*/ 4817474 w 5989980"/>
              <a:gd name="connsiteY420" fmla="*/ 2978198 h 6858001"/>
              <a:gd name="connsiteX421" fmla="*/ 4823460 w 5989980"/>
              <a:gd name="connsiteY421" fmla="*/ 2948385 h 6858001"/>
              <a:gd name="connsiteX422" fmla="*/ 4728432 w 5989980"/>
              <a:gd name="connsiteY422" fmla="*/ 2619504 h 6858001"/>
              <a:gd name="connsiteX423" fmla="*/ 4740389 w 5989980"/>
              <a:gd name="connsiteY423" fmla="*/ 2623382 h 6858001"/>
              <a:gd name="connsiteX424" fmla="*/ 4752121 w 5989980"/>
              <a:gd name="connsiteY424" fmla="*/ 2661778 h 6858001"/>
              <a:gd name="connsiteX425" fmla="*/ 4719246 w 5989980"/>
              <a:gd name="connsiteY425" fmla="*/ 2628898 h 6858001"/>
              <a:gd name="connsiteX426" fmla="*/ 4728432 w 5989980"/>
              <a:gd name="connsiteY426" fmla="*/ 2619504 h 6858001"/>
              <a:gd name="connsiteX427" fmla="*/ 4691886 w 5989980"/>
              <a:gd name="connsiteY427" fmla="*/ 2604577 h 6858001"/>
              <a:gd name="connsiteX428" fmla="*/ 4682531 w 5989980"/>
              <a:gd name="connsiteY428" fmla="*/ 2620131 h 6858001"/>
              <a:gd name="connsiteX429" fmla="*/ 4678648 w 5989980"/>
              <a:gd name="connsiteY429" fmla="*/ 2622891 h 6858001"/>
              <a:gd name="connsiteX430" fmla="*/ 4679263 w 5989980"/>
              <a:gd name="connsiteY430" fmla="*/ 2620700 h 6858001"/>
              <a:gd name="connsiteX431" fmla="*/ 4691886 w 5989980"/>
              <a:gd name="connsiteY431" fmla="*/ 2604577 h 6858001"/>
              <a:gd name="connsiteX432" fmla="*/ 4636901 w 5989980"/>
              <a:gd name="connsiteY432" fmla="*/ 2522627 h 6858001"/>
              <a:gd name="connsiteX433" fmla="*/ 4634581 w 5989980"/>
              <a:gd name="connsiteY433" fmla="*/ 2611707 h 6858001"/>
              <a:gd name="connsiteX434" fmla="*/ 4631220 w 5989980"/>
              <a:gd name="connsiteY434" fmla="*/ 2528638 h 6858001"/>
              <a:gd name="connsiteX435" fmla="*/ 4636901 w 5989980"/>
              <a:gd name="connsiteY435" fmla="*/ 2522627 h 6858001"/>
              <a:gd name="connsiteX436" fmla="*/ 4589784 w 5989980"/>
              <a:gd name="connsiteY436" fmla="*/ 2413312 h 6858001"/>
              <a:gd name="connsiteX437" fmla="*/ 4596547 w 5989980"/>
              <a:gd name="connsiteY437" fmla="*/ 2449507 h 6858001"/>
              <a:gd name="connsiteX438" fmla="*/ 4571140 w 5989980"/>
              <a:gd name="connsiteY438" fmla="*/ 2471287 h 6858001"/>
              <a:gd name="connsiteX439" fmla="*/ 4564024 w 5989980"/>
              <a:gd name="connsiteY439" fmla="*/ 2425841 h 6858001"/>
              <a:gd name="connsiteX440" fmla="*/ 4589784 w 5989980"/>
              <a:gd name="connsiteY440" fmla="*/ 2413312 h 6858001"/>
              <a:gd name="connsiteX441" fmla="*/ 4610766 w 5989980"/>
              <a:gd name="connsiteY441" fmla="*/ 2246138 h 6858001"/>
              <a:gd name="connsiteX442" fmla="*/ 4594281 w 5989980"/>
              <a:gd name="connsiteY442" fmla="*/ 2264329 h 6858001"/>
              <a:gd name="connsiteX443" fmla="*/ 4635754 w 5989980"/>
              <a:gd name="connsiteY443" fmla="*/ 2249914 h 6858001"/>
              <a:gd name="connsiteX444" fmla="*/ 4610766 w 5989980"/>
              <a:gd name="connsiteY444" fmla="*/ 2246138 h 6858001"/>
              <a:gd name="connsiteX445" fmla="*/ 4529999 w 5989980"/>
              <a:gd name="connsiteY445" fmla="*/ 2237232 h 6858001"/>
              <a:gd name="connsiteX446" fmla="*/ 4519974 w 5989980"/>
              <a:gd name="connsiteY446" fmla="*/ 2245827 h 6858001"/>
              <a:gd name="connsiteX447" fmla="*/ 4515870 w 5989980"/>
              <a:gd name="connsiteY447" fmla="*/ 2274312 h 6858001"/>
              <a:gd name="connsiteX448" fmla="*/ 4448675 w 5989980"/>
              <a:gd name="connsiteY448" fmla="*/ 2301102 h 6858001"/>
              <a:gd name="connsiteX449" fmla="*/ 4522239 w 5989980"/>
              <a:gd name="connsiteY449" fmla="*/ 2301179 h 6858001"/>
              <a:gd name="connsiteX450" fmla="*/ 4491949 w 5989980"/>
              <a:gd name="connsiteY450" fmla="*/ 2332825 h 6858001"/>
              <a:gd name="connsiteX451" fmla="*/ 4464741 w 5989980"/>
              <a:gd name="connsiteY451" fmla="*/ 2308464 h 6858001"/>
              <a:gd name="connsiteX452" fmla="*/ 4491949 w 5989980"/>
              <a:gd name="connsiteY452" fmla="*/ 2332825 h 6858001"/>
              <a:gd name="connsiteX453" fmla="*/ 4592796 w 5989980"/>
              <a:gd name="connsiteY453" fmla="*/ 2357304 h 6858001"/>
              <a:gd name="connsiteX454" fmla="*/ 4533381 w 5989980"/>
              <a:gd name="connsiteY454" fmla="*/ 2318334 h 6858001"/>
              <a:gd name="connsiteX455" fmla="*/ 4525953 w 5989980"/>
              <a:gd name="connsiteY455" fmla="*/ 2263637 h 6858001"/>
              <a:gd name="connsiteX456" fmla="*/ 4567779 w 5989980"/>
              <a:gd name="connsiteY456" fmla="*/ 2258356 h 6858001"/>
              <a:gd name="connsiteX457" fmla="*/ 4543452 w 5989980"/>
              <a:gd name="connsiteY457" fmla="*/ 2240603 h 6858001"/>
              <a:gd name="connsiteX458" fmla="*/ 4529999 w 5989980"/>
              <a:gd name="connsiteY458" fmla="*/ 2237232 h 6858001"/>
              <a:gd name="connsiteX459" fmla="*/ 4874312 w 5989980"/>
              <a:gd name="connsiteY459" fmla="*/ 2173518 h 6858001"/>
              <a:gd name="connsiteX460" fmla="*/ 4849648 w 5989980"/>
              <a:gd name="connsiteY460" fmla="*/ 2213724 h 6858001"/>
              <a:gd name="connsiteX461" fmla="*/ 4874312 w 5989980"/>
              <a:gd name="connsiteY461" fmla="*/ 2173518 h 6858001"/>
              <a:gd name="connsiteX462" fmla="*/ 4435674 w 5989980"/>
              <a:gd name="connsiteY462" fmla="*/ 2146963 h 6858001"/>
              <a:gd name="connsiteX463" fmla="*/ 4422172 w 5989980"/>
              <a:gd name="connsiteY463" fmla="*/ 2165421 h 6858001"/>
              <a:gd name="connsiteX464" fmla="*/ 4448675 w 5989980"/>
              <a:gd name="connsiteY464" fmla="*/ 2171435 h 6858001"/>
              <a:gd name="connsiteX465" fmla="*/ 4435674 w 5989980"/>
              <a:gd name="connsiteY465" fmla="*/ 2146963 h 6858001"/>
              <a:gd name="connsiteX466" fmla="*/ 4903614 w 5989980"/>
              <a:gd name="connsiteY466" fmla="*/ 2144965 h 6858001"/>
              <a:gd name="connsiteX467" fmla="*/ 4910117 w 5989980"/>
              <a:gd name="connsiteY467" fmla="*/ 2150427 h 6858001"/>
              <a:gd name="connsiteX468" fmla="*/ 4879864 w 5989980"/>
              <a:gd name="connsiteY468" fmla="*/ 2181996 h 6858001"/>
              <a:gd name="connsiteX469" fmla="*/ 4878768 w 5989980"/>
              <a:gd name="connsiteY469" fmla="*/ 2154357 h 6858001"/>
              <a:gd name="connsiteX470" fmla="*/ 4897609 w 5989980"/>
              <a:gd name="connsiteY470" fmla="*/ 2148275 h 6858001"/>
              <a:gd name="connsiteX471" fmla="*/ 4903614 w 5989980"/>
              <a:gd name="connsiteY471" fmla="*/ 2144965 h 6858001"/>
              <a:gd name="connsiteX472" fmla="*/ 5273126 w 5989980"/>
              <a:gd name="connsiteY472" fmla="*/ 2138412 h 6858001"/>
              <a:gd name="connsiteX473" fmla="*/ 5299279 w 5989980"/>
              <a:gd name="connsiteY473" fmla="*/ 2157096 h 6858001"/>
              <a:gd name="connsiteX474" fmla="*/ 5301118 w 5989980"/>
              <a:gd name="connsiteY474" fmla="*/ 2203161 h 6858001"/>
              <a:gd name="connsiteX475" fmla="*/ 5332857 w 5989980"/>
              <a:gd name="connsiteY475" fmla="*/ 2208438 h 6858001"/>
              <a:gd name="connsiteX476" fmla="*/ 5294043 w 5989980"/>
              <a:gd name="connsiteY476" fmla="*/ 2287537 h 6858001"/>
              <a:gd name="connsiteX477" fmla="*/ 5287670 w 5989980"/>
              <a:gd name="connsiteY477" fmla="*/ 2260594 h 6858001"/>
              <a:gd name="connsiteX478" fmla="*/ 5120371 w 5989980"/>
              <a:gd name="connsiteY478" fmla="*/ 2281637 h 6858001"/>
              <a:gd name="connsiteX479" fmla="*/ 5100595 w 5989980"/>
              <a:gd name="connsiteY479" fmla="*/ 2311899 h 6858001"/>
              <a:gd name="connsiteX480" fmla="*/ 5093872 w 5989980"/>
              <a:gd name="connsiteY480" fmla="*/ 2275705 h 6858001"/>
              <a:gd name="connsiteX481" fmla="*/ 4930636 w 5989980"/>
              <a:gd name="connsiteY481" fmla="*/ 2268339 h 6858001"/>
              <a:gd name="connsiteX482" fmla="*/ 5037856 w 5989980"/>
              <a:gd name="connsiteY482" fmla="*/ 2189937 h 6858001"/>
              <a:gd name="connsiteX483" fmla="*/ 5080035 w 5989980"/>
              <a:gd name="connsiteY483" fmla="*/ 2193947 h 6858001"/>
              <a:gd name="connsiteX484" fmla="*/ 5091993 w 5989980"/>
              <a:gd name="connsiteY484" fmla="*/ 2229409 h 6858001"/>
              <a:gd name="connsiteX485" fmla="*/ 5141678 w 5989980"/>
              <a:gd name="connsiteY485" fmla="*/ 2158213 h 6858001"/>
              <a:gd name="connsiteX486" fmla="*/ 5154342 w 5989980"/>
              <a:gd name="connsiteY486" fmla="*/ 2212331 h 6858001"/>
              <a:gd name="connsiteX487" fmla="*/ 5209222 w 5989980"/>
              <a:gd name="connsiteY487" fmla="*/ 2140485 h 6858001"/>
              <a:gd name="connsiteX488" fmla="*/ 5273126 w 5989980"/>
              <a:gd name="connsiteY488" fmla="*/ 2138412 h 6858001"/>
              <a:gd name="connsiteX489" fmla="*/ 3771758 w 5989980"/>
              <a:gd name="connsiteY489" fmla="*/ 2112315 h 6858001"/>
              <a:gd name="connsiteX490" fmla="*/ 3762246 w 5989980"/>
              <a:gd name="connsiteY490" fmla="*/ 2115641 h 6858001"/>
              <a:gd name="connsiteX491" fmla="*/ 3748601 w 5989980"/>
              <a:gd name="connsiteY491" fmla="*/ 2139019 h 6858001"/>
              <a:gd name="connsiteX492" fmla="*/ 3779207 w 5989980"/>
              <a:gd name="connsiteY492" fmla="*/ 2116543 h 6858001"/>
              <a:gd name="connsiteX493" fmla="*/ 3771758 w 5989980"/>
              <a:gd name="connsiteY493" fmla="*/ 2112315 h 6858001"/>
              <a:gd name="connsiteX494" fmla="*/ 4234917 w 5989980"/>
              <a:gd name="connsiteY494" fmla="*/ 2096338 h 6858001"/>
              <a:gd name="connsiteX495" fmla="*/ 4220516 w 5989980"/>
              <a:gd name="connsiteY495" fmla="*/ 2116620 h 6858001"/>
              <a:gd name="connsiteX496" fmla="*/ 4247060 w 5989980"/>
              <a:gd name="connsiteY496" fmla="*/ 2122598 h 6858001"/>
              <a:gd name="connsiteX497" fmla="*/ 4234917 w 5989980"/>
              <a:gd name="connsiteY497" fmla="*/ 2096338 h 6858001"/>
              <a:gd name="connsiteX498" fmla="*/ 4260877 w 5989980"/>
              <a:gd name="connsiteY498" fmla="*/ 2074384 h 6858001"/>
              <a:gd name="connsiteX499" fmla="*/ 4260898 w 5989980"/>
              <a:gd name="connsiteY499" fmla="*/ 2074493 h 6858001"/>
              <a:gd name="connsiteX500" fmla="*/ 4260717 w 5989980"/>
              <a:gd name="connsiteY500" fmla="*/ 2074622 h 6858001"/>
              <a:gd name="connsiteX501" fmla="*/ 4260701 w 5989980"/>
              <a:gd name="connsiteY501" fmla="*/ 2074529 h 6858001"/>
              <a:gd name="connsiteX502" fmla="*/ 3998062 w 5989980"/>
              <a:gd name="connsiteY502" fmla="*/ 2070446 h 6858001"/>
              <a:gd name="connsiteX503" fmla="*/ 3987938 w 5989980"/>
              <a:gd name="connsiteY503" fmla="*/ 2080968 h 6858001"/>
              <a:gd name="connsiteX504" fmla="*/ 3989424 w 5989980"/>
              <a:gd name="connsiteY504" fmla="*/ 2117895 h 6858001"/>
              <a:gd name="connsiteX505" fmla="*/ 3998062 w 5989980"/>
              <a:gd name="connsiteY505" fmla="*/ 2070446 h 6858001"/>
              <a:gd name="connsiteX506" fmla="*/ 4226027 w 5989980"/>
              <a:gd name="connsiteY506" fmla="*/ 2047617 h 6858001"/>
              <a:gd name="connsiteX507" fmla="*/ 4218875 w 5989980"/>
              <a:gd name="connsiteY507" fmla="*/ 2048925 h 6858001"/>
              <a:gd name="connsiteX508" fmla="*/ 4213831 w 5989980"/>
              <a:gd name="connsiteY508" fmla="*/ 2080430 h 6858001"/>
              <a:gd name="connsiteX509" fmla="*/ 4226027 w 5989980"/>
              <a:gd name="connsiteY509" fmla="*/ 2047617 h 6858001"/>
              <a:gd name="connsiteX510" fmla="*/ 4465124 w 5989980"/>
              <a:gd name="connsiteY510" fmla="*/ 2003036 h 6858001"/>
              <a:gd name="connsiteX511" fmla="*/ 4479285 w 5989980"/>
              <a:gd name="connsiteY511" fmla="*/ 2019100 h 6858001"/>
              <a:gd name="connsiteX512" fmla="*/ 4443479 w 5989980"/>
              <a:gd name="connsiteY512" fmla="*/ 2042187 h 6858001"/>
              <a:gd name="connsiteX513" fmla="*/ 4441994 w 5989980"/>
              <a:gd name="connsiteY513" fmla="*/ 2005301 h 6858001"/>
              <a:gd name="connsiteX514" fmla="*/ 4465124 w 5989980"/>
              <a:gd name="connsiteY514" fmla="*/ 2003036 h 6858001"/>
              <a:gd name="connsiteX515" fmla="*/ 4468436 w 5989980"/>
              <a:gd name="connsiteY515" fmla="*/ 1975391 h 6858001"/>
              <a:gd name="connsiteX516" fmla="*/ 4498786 w 5989980"/>
              <a:gd name="connsiteY516" fmla="*/ 1979632 h 6858001"/>
              <a:gd name="connsiteX517" fmla="*/ 4505471 w 5989980"/>
              <a:gd name="connsiteY517" fmla="*/ 2015863 h 6858001"/>
              <a:gd name="connsiteX518" fmla="*/ 4457313 w 5989980"/>
              <a:gd name="connsiteY518" fmla="*/ 1994123 h 6858001"/>
              <a:gd name="connsiteX519" fmla="*/ 4461253 w 5989980"/>
              <a:gd name="connsiteY519" fmla="*/ 1975630 h 6858001"/>
              <a:gd name="connsiteX520" fmla="*/ 4468436 w 5989980"/>
              <a:gd name="connsiteY520" fmla="*/ 1975391 h 6858001"/>
              <a:gd name="connsiteX521" fmla="*/ 3820553 w 5989980"/>
              <a:gd name="connsiteY521" fmla="*/ 1956120 h 6858001"/>
              <a:gd name="connsiteX522" fmla="*/ 3857655 w 5989980"/>
              <a:gd name="connsiteY522" fmla="*/ 1976973 h 6858001"/>
              <a:gd name="connsiteX523" fmla="*/ 3807232 w 5989980"/>
              <a:gd name="connsiteY523" fmla="*/ 2029549 h 6858001"/>
              <a:gd name="connsiteX524" fmla="*/ 3800547 w 5989980"/>
              <a:gd name="connsiteY524" fmla="*/ 1993354 h 6858001"/>
              <a:gd name="connsiteX525" fmla="*/ 3806489 w 5989980"/>
              <a:gd name="connsiteY525" fmla="*/ 2011124 h 6858001"/>
              <a:gd name="connsiteX526" fmla="*/ 3831543 w 5989980"/>
              <a:gd name="connsiteY526" fmla="*/ 1980170 h 6858001"/>
              <a:gd name="connsiteX527" fmla="*/ 3815440 w 5989980"/>
              <a:gd name="connsiteY527" fmla="*/ 1972963 h 6858001"/>
              <a:gd name="connsiteX528" fmla="*/ 3820553 w 5989980"/>
              <a:gd name="connsiteY528" fmla="*/ 1956120 h 6858001"/>
              <a:gd name="connsiteX529" fmla="*/ 4203395 w 5989980"/>
              <a:gd name="connsiteY529" fmla="*/ 1951842 h 6858001"/>
              <a:gd name="connsiteX530" fmla="*/ 4194835 w 5989980"/>
              <a:gd name="connsiteY530" fmla="*/ 1999368 h 6858001"/>
              <a:gd name="connsiteX531" fmla="*/ 4193349 w 5989980"/>
              <a:gd name="connsiteY531" fmla="*/ 1962328 h 6858001"/>
              <a:gd name="connsiteX532" fmla="*/ 4162665 w 5989980"/>
              <a:gd name="connsiteY532" fmla="*/ 1984836 h 6858001"/>
              <a:gd name="connsiteX533" fmla="*/ 4203395 w 5989980"/>
              <a:gd name="connsiteY533" fmla="*/ 1951842 h 6858001"/>
              <a:gd name="connsiteX534" fmla="*/ 4740306 w 5989980"/>
              <a:gd name="connsiteY534" fmla="*/ 1931192 h 6858001"/>
              <a:gd name="connsiteX535" fmla="*/ 4778143 w 5989980"/>
              <a:gd name="connsiteY535" fmla="*/ 1937452 h 6858001"/>
              <a:gd name="connsiteX536" fmla="*/ 4840381 w 5989980"/>
              <a:gd name="connsiteY536" fmla="*/ 1982910 h 6858001"/>
              <a:gd name="connsiteX537" fmla="*/ 4702244 w 5989980"/>
              <a:gd name="connsiteY537" fmla="*/ 1944748 h 6858001"/>
              <a:gd name="connsiteX538" fmla="*/ 4740306 w 5989980"/>
              <a:gd name="connsiteY538" fmla="*/ 1931192 h 6858001"/>
              <a:gd name="connsiteX539" fmla="*/ 4386330 w 5989980"/>
              <a:gd name="connsiteY539" fmla="*/ 1928751 h 6858001"/>
              <a:gd name="connsiteX540" fmla="*/ 4435231 w 5989980"/>
              <a:gd name="connsiteY540" fmla="*/ 1969110 h 6858001"/>
              <a:gd name="connsiteX541" fmla="*/ 4415098 w 5989980"/>
              <a:gd name="connsiteY541" fmla="*/ 1990230 h 6858001"/>
              <a:gd name="connsiteX542" fmla="*/ 4356816 w 5989980"/>
              <a:gd name="connsiteY542" fmla="*/ 1978940 h 6858001"/>
              <a:gd name="connsiteX543" fmla="*/ 4355330 w 5989980"/>
              <a:gd name="connsiteY543" fmla="*/ 1942013 h 6858001"/>
              <a:gd name="connsiteX544" fmla="*/ 4386330 w 5989980"/>
              <a:gd name="connsiteY544" fmla="*/ 1928751 h 6858001"/>
              <a:gd name="connsiteX545" fmla="*/ 4652912 w 5989980"/>
              <a:gd name="connsiteY545" fmla="*/ 1895292 h 6858001"/>
              <a:gd name="connsiteX546" fmla="*/ 4649157 w 5989980"/>
              <a:gd name="connsiteY546" fmla="*/ 1932758 h 6858001"/>
              <a:gd name="connsiteX547" fmla="*/ 4627543 w 5989980"/>
              <a:gd name="connsiteY547" fmla="*/ 1916991 h 6858001"/>
              <a:gd name="connsiteX548" fmla="*/ 4652912 w 5989980"/>
              <a:gd name="connsiteY548" fmla="*/ 1895292 h 6858001"/>
              <a:gd name="connsiteX549" fmla="*/ 4295608 w 5989980"/>
              <a:gd name="connsiteY549" fmla="*/ 1893868 h 6858001"/>
              <a:gd name="connsiteX550" fmla="*/ 4313545 w 5989980"/>
              <a:gd name="connsiteY550" fmla="*/ 1947294 h 6858001"/>
              <a:gd name="connsiteX551" fmla="*/ 4276960 w 5989980"/>
              <a:gd name="connsiteY551" fmla="*/ 1951842 h 6858001"/>
              <a:gd name="connsiteX552" fmla="*/ 4295608 w 5989980"/>
              <a:gd name="connsiteY552" fmla="*/ 1893868 h 6858001"/>
              <a:gd name="connsiteX553" fmla="*/ 4164188 w 5989980"/>
              <a:gd name="connsiteY553" fmla="*/ 1891824 h 6858001"/>
              <a:gd name="connsiteX554" fmla="*/ 4201089 w 5989980"/>
              <a:gd name="connsiteY554" fmla="*/ 1896526 h 6858001"/>
              <a:gd name="connsiteX555" fmla="*/ 4164188 w 5989980"/>
              <a:gd name="connsiteY555" fmla="*/ 1891824 h 6858001"/>
              <a:gd name="connsiteX556" fmla="*/ 4901951 w 5989980"/>
              <a:gd name="connsiteY556" fmla="*/ 1817545 h 6858001"/>
              <a:gd name="connsiteX557" fmla="*/ 4908320 w 5989980"/>
              <a:gd name="connsiteY557" fmla="*/ 1844565 h 6858001"/>
              <a:gd name="connsiteX558" fmla="*/ 4897100 w 5989980"/>
              <a:gd name="connsiteY558" fmla="*/ 1827492 h 6858001"/>
              <a:gd name="connsiteX559" fmla="*/ 4871693 w 5989980"/>
              <a:gd name="connsiteY559" fmla="*/ 1849191 h 6858001"/>
              <a:gd name="connsiteX560" fmla="*/ 4881038 w 5989980"/>
              <a:gd name="connsiteY560" fmla="*/ 1820127 h 6858001"/>
              <a:gd name="connsiteX561" fmla="*/ 4901951 w 5989980"/>
              <a:gd name="connsiteY561" fmla="*/ 1817545 h 6858001"/>
              <a:gd name="connsiteX562" fmla="*/ 4160827 w 5989980"/>
              <a:gd name="connsiteY562" fmla="*/ 1808836 h 6858001"/>
              <a:gd name="connsiteX563" fmla="*/ 4251159 w 5989980"/>
              <a:gd name="connsiteY563" fmla="*/ 1834546 h 6858001"/>
              <a:gd name="connsiteX564" fmla="*/ 4263475 w 5989980"/>
              <a:gd name="connsiteY564" fmla="*/ 1879376 h 6858001"/>
              <a:gd name="connsiteX565" fmla="*/ 4253782 w 5989980"/>
              <a:gd name="connsiteY565" fmla="*/ 1899189 h 6858001"/>
              <a:gd name="connsiteX566" fmla="*/ 4275827 w 5989980"/>
              <a:gd name="connsiteY566" fmla="*/ 1924279 h 6858001"/>
              <a:gd name="connsiteX567" fmla="*/ 4270981 w 5989980"/>
              <a:gd name="connsiteY567" fmla="*/ 1934032 h 6858001"/>
              <a:gd name="connsiteX568" fmla="*/ 4266093 w 5989980"/>
              <a:gd name="connsiteY568" fmla="*/ 1943979 h 6858001"/>
              <a:gd name="connsiteX569" fmla="*/ 4202928 w 5989980"/>
              <a:gd name="connsiteY569" fmla="*/ 1942628 h 6858001"/>
              <a:gd name="connsiteX570" fmla="*/ 4228412 w 5989980"/>
              <a:gd name="connsiteY570" fmla="*/ 1920965 h 6858001"/>
              <a:gd name="connsiteX571" fmla="*/ 4217545 w 5989980"/>
              <a:gd name="connsiteY571" fmla="*/ 1913025 h 6858001"/>
              <a:gd name="connsiteX572" fmla="*/ 4205234 w 5989980"/>
              <a:gd name="connsiteY572" fmla="*/ 1868158 h 6858001"/>
              <a:gd name="connsiteX573" fmla="*/ 4163839 w 5989980"/>
              <a:gd name="connsiteY573" fmla="*/ 1882573 h 6858001"/>
              <a:gd name="connsiteX574" fmla="*/ 4162349 w 5989980"/>
              <a:gd name="connsiteY574" fmla="*/ 1845723 h 6858001"/>
              <a:gd name="connsiteX575" fmla="*/ 4184046 w 5989980"/>
              <a:gd name="connsiteY575" fmla="*/ 1861607 h 6858001"/>
              <a:gd name="connsiteX576" fmla="*/ 4160827 w 5989980"/>
              <a:gd name="connsiteY576" fmla="*/ 1808836 h 6858001"/>
              <a:gd name="connsiteX577" fmla="*/ 3950257 w 5989980"/>
              <a:gd name="connsiteY577" fmla="*/ 1798193 h 6858001"/>
              <a:gd name="connsiteX578" fmla="*/ 3929385 w 5989980"/>
              <a:gd name="connsiteY578" fmla="*/ 1800779 h 6858001"/>
              <a:gd name="connsiteX579" fmla="*/ 3951743 w 5989980"/>
              <a:gd name="connsiteY579" fmla="*/ 1835084 h 6858001"/>
              <a:gd name="connsiteX580" fmla="*/ 3950257 w 5989980"/>
              <a:gd name="connsiteY580" fmla="*/ 1798193 h 6858001"/>
              <a:gd name="connsiteX581" fmla="*/ 4438633 w 5989980"/>
              <a:gd name="connsiteY581" fmla="*/ 1792455 h 6858001"/>
              <a:gd name="connsiteX582" fmla="*/ 4415061 w 5989980"/>
              <a:gd name="connsiteY582" fmla="*/ 1860332 h 6858001"/>
              <a:gd name="connsiteX583" fmla="*/ 4381873 w 5989980"/>
              <a:gd name="connsiteY583" fmla="*/ 1818128 h 6858001"/>
              <a:gd name="connsiteX584" fmla="*/ 4438633 w 5989980"/>
              <a:gd name="connsiteY584" fmla="*/ 1792455 h 6858001"/>
              <a:gd name="connsiteX585" fmla="*/ 3907693 w 5989980"/>
              <a:gd name="connsiteY585" fmla="*/ 1785090 h 6858001"/>
              <a:gd name="connsiteX586" fmla="*/ 3903938 w 5989980"/>
              <a:gd name="connsiteY586" fmla="*/ 1822555 h 6858001"/>
              <a:gd name="connsiteX587" fmla="*/ 3866800 w 5989980"/>
              <a:gd name="connsiteY587" fmla="*/ 1792490 h 6858001"/>
              <a:gd name="connsiteX588" fmla="*/ 3832553 w 5989980"/>
              <a:gd name="connsiteY588" fmla="*/ 1794988 h 6858001"/>
              <a:gd name="connsiteX589" fmla="*/ 3832547 w 5989980"/>
              <a:gd name="connsiteY589" fmla="*/ 1794917 h 6858001"/>
              <a:gd name="connsiteX590" fmla="*/ 3824004 w 5989980"/>
              <a:gd name="connsiteY590" fmla="*/ 1795611 h 6858001"/>
              <a:gd name="connsiteX591" fmla="*/ 3832553 w 5989980"/>
              <a:gd name="connsiteY591" fmla="*/ 1794988 h 6858001"/>
              <a:gd name="connsiteX592" fmla="*/ 3833339 w 5989980"/>
              <a:gd name="connsiteY592" fmla="*/ 1803867 h 6858001"/>
              <a:gd name="connsiteX593" fmla="*/ 3825174 w 5989980"/>
              <a:gd name="connsiteY593" fmla="*/ 1823251 h 6858001"/>
              <a:gd name="connsiteX594" fmla="*/ 3782999 w 5989980"/>
              <a:gd name="connsiteY594" fmla="*/ 1819281 h 6858001"/>
              <a:gd name="connsiteX595" fmla="*/ 3784485 w 5989980"/>
              <a:gd name="connsiteY595" fmla="*/ 1856168 h 6858001"/>
              <a:gd name="connsiteX596" fmla="*/ 3806140 w 5989980"/>
              <a:gd name="connsiteY596" fmla="*/ 1871971 h 6858001"/>
              <a:gd name="connsiteX597" fmla="*/ 3774361 w 5989980"/>
              <a:gd name="connsiteY597" fmla="*/ 1866730 h 6858001"/>
              <a:gd name="connsiteX598" fmla="*/ 3744887 w 5989980"/>
              <a:gd name="connsiteY598" fmla="*/ 1916878 h 6858001"/>
              <a:gd name="connsiteX599" fmla="*/ 3771426 w 5989980"/>
              <a:gd name="connsiteY599" fmla="*/ 1922815 h 6858001"/>
              <a:gd name="connsiteX600" fmla="*/ 3762751 w 5989980"/>
              <a:gd name="connsiteY600" fmla="*/ 1970186 h 6858001"/>
              <a:gd name="connsiteX601" fmla="*/ 3784091 w 5989980"/>
              <a:gd name="connsiteY601" fmla="*/ 1976856 h 6858001"/>
              <a:gd name="connsiteX602" fmla="*/ 3782999 w 5989980"/>
              <a:gd name="connsiteY602" fmla="*/ 1949139 h 6858001"/>
              <a:gd name="connsiteX603" fmla="*/ 3795310 w 5989980"/>
              <a:gd name="connsiteY603" fmla="*/ 1993970 h 6858001"/>
              <a:gd name="connsiteX604" fmla="*/ 3774751 w 5989980"/>
              <a:gd name="connsiteY604" fmla="*/ 2005726 h 6858001"/>
              <a:gd name="connsiteX605" fmla="*/ 3735937 w 5989980"/>
              <a:gd name="connsiteY605" fmla="*/ 1955116 h 6858001"/>
              <a:gd name="connsiteX606" fmla="*/ 3748638 w 5989980"/>
              <a:gd name="connsiteY606" fmla="*/ 2009080 h 6858001"/>
              <a:gd name="connsiteX607" fmla="*/ 3790817 w 5989980"/>
              <a:gd name="connsiteY607" fmla="*/ 2012933 h 6858001"/>
              <a:gd name="connsiteX608" fmla="*/ 3793045 w 5989980"/>
              <a:gd name="connsiteY608" fmla="*/ 2068403 h 6858001"/>
              <a:gd name="connsiteX609" fmla="*/ 3833291 w 5989980"/>
              <a:gd name="connsiteY609" fmla="*/ 2070519 h 6858001"/>
              <a:gd name="connsiteX610" fmla="*/ 3895086 w 5989980"/>
              <a:gd name="connsiteY610" fmla="*/ 2073489 h 6858001"/>
              <a:gd name="connsiteX611" fmla="*/ 3892875 w 5989980"/>
              <a:gd name="connsiteY611" fmla="*/ 2080381 h 6858001"/>
              <a:gd name="connsiteX612" fmla="*/ 3892060 w 5989980"/>
              <a:gd name="connsiteY612" fmla="*/ 2081391 h 6858001"/>
              <a:gd name="connsiteX613" fmla="*/ 3888655 w 5989980"/>
              <a:gd name="connsiteY613" fmla="*/ 2093533 h 6858001"/>
              <a:gd name="connsiteX614" fmla="*/ 3892875 w 5989980"/>
              <a:gd name="connsiteY614" fmla="*/ 2080381 h 6858001"/>
              <a:gd name="connsiteX615" fmla="*/ 3898311 w 5989980"/>
              <a:gd name="connsiteY615" fmla="*/ 2073643 h 6858001"/>
              <a:gd name="connsiteX616" fmla="*/ 3895086 w 5989980"/>
              <a:gd name="connsiteY616" fmla="*/ 2073489 h 6858001"/>
              <a:gd name="connsiteX617" fmla="*/ 3907299 w 5989980"/>
              <a:gd name="connsiteY617" fmla="*/ 2035445 h 6858001"/>
              <a:gd name="connsiteX618" fmla="*/ 3890494 w 5989980"/>
              <a:gd name="connsiteY618" fmla="*/ 2009736 h 6858001"/>
              <a:gd name="connsiteX619" fmla="*/ 3828535 w 5989980"/>
              <a:gd name="connsiteY619" fmla="*/ 2036061 h 6858001"/>
              <a:gd name="connsiteX620" fmla="*/ 3893855 w 5989980"/>
              <a:gd name="connsiteY620" fmla="*/ 1962979 h 6858001"/>
              <a:gd name="connsiteX621" fmla="*/ 3895689 w 5989980"/>
              <a:gd name="connsiteY621" fmla="*/ 2009080 h 6858001"/>
              <a:gd name="connsiteX622" fmla="*/ 3941619 w 5989980"/>
              <a:gd name="connsiteY622" fmla="*/ 1975698 h 6858001"/>
              <a:gd name="connsiteX623" fmla="*/ 3910270 w 5989980"/>
              <a:gd name="connsiteY623" fmla="*/ 1979478 h 6858001"/>
              <a:gd name="connsiteX624" fmla="*/ 3918519 w 5989980"/>
              <a:gd name="connsiteY624" fmla="*/ 1922738 h 6858001"/>
              <a:gd name="connsiteX625" fmla="*/ 3839755 w 5989980"/>
              <a:gd name="connsiteY625" fmla="*/ 1923430 h 6858001"/>
              <a:gd name="connsiteX626" fmla="*/ 3901320 w 5989980"/>
              <a:gd name="connsiteY626" fmla="*/ 1887967 h 6858001"/>
              <a:gd name="connsiteX627" fmla="*/ 3884162 w 5989980"/>
              <a:gd name="connsiteY627" fmla="*/ 1852930 h 6858001"/>
              <a:gd name="connsiteX628" fmla="*/ 3840809 w 5989980"/>
              <a:gd name="connsiteY628" fmla="*/ 1821284 h 6858001"/>
              <a:gd name="connsiteX629" fmla="*/ 3926726 w 5989980"/>
              <a:gd name="connsiteY629" fmla="*/ 1866228 h 6858001"/>
              <a:gd name="connsiteX630" fmla="*/ 3907693 w 5989980"/>
              <a:gd name="connsiteY630" fmla="*/ 1785090 h 6858001"/>
              <a:gd name="connsiteX631" fmla="*/ 3784522 w 5989980"/>
              <a:gd name="connsiteY631" fmla="*/ 1726305 h 6858001"/>
              <a:gd name="connsiteX632" fmla="*/ 3764704 w 5989980"/>
              <a:gd name="connsiteY632" fmla="*/ 1756644 h 6858001"/>
              <a:gd name="connsiteX633" fmla="*/ 3803169 w 5989980"/>
              <a:gd name="connsiteY633" fmla="*/ 1798157 h 6858001"/>
              <a:gd name="connsiteX634" fmla="*/ 3843858 w 5989980"/>
              <a:gd name="connsiteY634" fmla="*/ 1765199 h 6858001"/>
              <a:gd name="connsiteX635" fmla="*/ 3816223 w 5989980"/>
              <a:gd name="connsiteY635" fmla="*/ 1731627 h 6858001"/>
              <a:gd name="connsiteX636" fmla="*/ 3784522 w 5989980"/>
              <a:gd name="connsiteY636" fmla="*/ 1726305 h 6858001"/>
              <a:gd name="connsiteX637" fmla="*/ 3866257 w 5989980"/>
              <a:gd name="connsiteY637" fmla="*/ 1669723 h 6858001"/>
              <a:gd name="connsiteX638" fmla="*/ 3825527 w 5989980"/>
              <a:gd name="connsiteY638" fmla="*/ 1702717 h 6858001"/>
              <a:gd name="connsiteX639" fmla="*/ 3915506 w 5989980"/>
              <a:gd name="connsiteY639" fmla="*/ 1719215 h 6858001"/>
              <a:gd name="connsiteX640" fmla="*/ 3854610 w 5989980"/>
              <a:gd name="connsiteY640" fmla="*/ 1773216 h 6858001"/>
              <a:gd name="connsiteX641" fmla="*/ 3937515 w 5989980"/>
              <a:gd name="connsiteY641" fmla="*/ 1744310 h 6858001"/>
              <a:gd name="connsiteX642" fmla="*/ 3923324 w 5989980"/>
              <a:gd name="connsiteY642" fmla="*/ 1783086 h 6858001"/>
              <a:gd name="connsiteX643" fmla="*/ 3955067 w 5989980"/>
              <a:gd name="connsiteY643" fmla="*/ 1788404 h 6858001"/>
              <a:gd name="connsiteX644" fmla="*/ 3968552 w 5989980"/>
              <a:gd name="connsiteY644" fmla="*/ 1731008 h 6858001"/>
              <a:gd name="connsiteX645" fmla="*/ 3914768 w 5989980"/>
              <a:gd name="connsiteY645" fmla="*/ 1700673 h 6858001"/>
              <a:gd name="connsiteX646" fmla="*/ 3934897 w 5989980"/>
              <a:gd name="connsiteY646" fmla="*/ 1679589 h 6858001"/>
              <a:gd name="connsiteX647" fmla="*/ 3877788 w 5989980"/>
              <a:gd name="connsiteY647" fmla="*/ 1696124 h 6858001"/>
              <a:gd name="connsiteX648" fmla="*/ 3866257 w 5989980"/>
              <a:gd name="connsiteY648" fmla="*/ 1669723 h 6858001"/>
              <a:gd name="connsiteX649" fmla="*/ 4816460 w 5989980"/>
              <a:gd name="connsiteY649" fmla="*/ 1652030 h 6858001"/>
              <a:gd name="connsiteX650" fmla="*/ 4853793 w 5989980"/>
              <a:gd name="connsiteY650" fmla="*/ 1665943 h 6858001"/>
              <a:gd name="connsiteX651" fmla="*/ 4834365 w 5989980"/>
              <a:gd name="connsiteY651" fmla="*/ 1705456 h 6858001"/>
              <a:gd name="connsiteX652" fmla="*/ 4851133 w 5989980"/>
              <a:gd name="connsiteY652" fmla="*/ 1731166 h 6858001"/>
              <a:gd name="connsiteX653" fmla="*/ 4865714 w 5989980"/>
              <a:gd name="connsiteY653" fmla="*/ 1701600 h 6858001"/>
              <a:gd name="connsiteX654" fmla="*/ 4872436 w 5989980"/>
              <a:gd name="connsiteY654" fmla="*/ 1737758 h 6858001"/>
              <a:gd name="connsiteX655" fmla="*/ 4867200 w 5989980"/>
              <a:gd name="connsiteY655" fmla="*/ 1738373 h 6858001"/>
              <a:gd name="connsiteX656" fmla="*/ 4852619 w 5989980"/>
              <a:gd name="connsiteY656" fmla="*/ 1768170 h 6858001"/>
              <a:gd name="connsiteX657" fmla="*/ 4736174 w 5989980"/>
              <a:gd name="connsiteY657" fmla="*/ 1745657 h 6858001"/>
              <a:gd name="connsiteX658" fmla="*/ 4816460 w 5989980"/>
              <a:gd name="connsiteY658" fmla="*/ 1652030 h 6858001"/>
              <a:gd name="connsiteX659" fmla="*/ 4194080 w 5989980"/>
              <a:gd name="connsiteY659" fmla="*/ 1617260 h 6858001"/>
              <a:gd name="connsiteX660" fmla="*/ 4201167 w 5989980"/>
              <a:gd name="connsiteY660" fmla="*/ 1636729 h 6858001"/>
              <a:gd name="connsiteX661" fmla="*/ 4186586 w 5989980"/>
              <a:gd name="connsiteY661" fmla="*/ 1666449 h 6858001"/>
              <a:gd name="connsiteX662" fmla="*/ 4169818 w 5989980"/>
              <a:gd name="connsiteY662" fmla="*/ 1640699 h 6858001"/>
              <a:gd name="connsiteX663" fmla="*/ 4194080 w 5989980"/>
              <a:gd name="connsiteY663" fmla="*/ 1617260 h 6858001"/>
              <a:gd name="connsiteX664" fmla="*/ 4683518 w 5989980"/>
              <a:gd name="connsiteY664" fmla="*/ 1613137 h 6858001"/>
              <a:gd name="connsiteX665" fmla="*/ 4653343 w 5989980"/>
              <a:gd name="connsiteY665" fmla="*/ 1644900 h 6858001"/>
              <a:gd name="connsiteX666" fmla="*/ 4683518 w 5989980"/>
              <a:gd name="connsiteY666" fmla="*/ 1613137 h 6858001"/>
              <a:gd name="connsiteX667" fmla="*/ 4242172 w 5989980"/>
              <a:gd name="connsiteY667" fmla="*/ 1613137 h 6858001"/>
              <a:gd name="connsiteX668" fmla="*/ 4269142 w 5989980"/>
              <a:gd name="connsiteY668" fmla="*/ 1628207 h 6858001"/>
              <a:gd name="connsiteX669" fmla="*/ 4211603 w 5989980"/>
              <a:gd name="connsiteY669" fmla="*/ 1635455 h 6858001"/>
              <a:gd name="connsiteX670" fmla="*/ 4242172 w 5989980"/>
              <a:gd name="connsiteY670" fmla="*/ 1613137 h 6858001"/>
              <a:gd name="connsiteX671" fmla="*/ 4100357 w 5989980"/>
              <a:gd name="connsiteY671" fmla="*/ 1612481 h 6858001"/>
              <a:gd name="connsiteX672" fmla="*/ 4127213 w 5989980"/>
              <a:gd name="connsiteY672" fmla="*/ 1627592 h 6858001"/>
              <a:gd name="connsiteX673" fmla="*/ 4076047 w 5989980"/>
              <a:gd name="connsiteY673" fmla="*/ 1661779 h 6858001"/>
              <a:gd name="connsiteX674" fmla="*/ 4100357 w 5989980"/>
              <a:gd name="connsiteY674" fmla="*/ 1612481 h 6858001"/>
              <a:gd name="connsiteX675" fmla="*/ 4399815 w 5989980"/>
              <a:gd name="connsiteY675" fmla="*/ 1611748 h 6858001"/>
              <a:gd name="connsiteX676" fmla="*/ 4353496 w 5989980"/>
              <a:gd name="connsiteY676" fmla="*/ 1636187 h 6858001"/>
              <a:gd name="connsiteX677" fmla="*/ 4399815 w 5989980"/>
              <a:gd name="connsiteY677" fmla="*/ 1611748 h 6858001"/>
              <a:gd name="connsiteX678" fmla="*/ 4477799 w 5989980"/>
              <a:gd name="connsiteY678" fmla="*/ 1592631 h 6858001"/>
              <a:gd name="connsiteX679" fmla="*/ 4458409 w 5989980"/>
              <a:gd name="connsiteY679" fmla="*/ 1632258 h 6858001"/>
              <a:gd name="connsiteX680" fmla="*/ 4457276 w 5989980"/>
              <a:gd name="connsiteY680" fmla="*/ 1604505 h 6858001"/>
              <a:gd name="connsiteX681" fmla="*/ 4477799 w 5989980"/>
              <a:gd name="connsiteY681" fmla="*/ 1592631 h 6858001"/>
              <a:gd name="connsiteX682" fmla="*/ 4425144 w 5989980"/>
              <a:gd name="connsiteY682" fmla="*/ 1590163 h 6858001"/>
              <a:gd name="connsiteX683" fmla="*/ 4436400 w 5989980"/>
              <a:gd name="connsiteY683" fmla="*/ 1607123 h 6858001"/>
              <a:gd name="connsiteX684" fmla="*/ 4405404 w 5989980"/>
              <a:gd name="connsiteY684" fmla="*/ 1620344 h 6858001"/>
              <a:gd name="connsiteX685" fmla="*/ 4425144 w 5989980"/>
              <a:gd name="connsiteY685" fmla="*/ 1590163 h 6858001"/>
              <a:gd name="connsiteX686" fmla="*/ 4524156 w 5989980"/>
              <a:gd name="connsiteY686" fmla="*/ 1568269 h 6858001"/>
              <a:gd name="connsiteX687" fmla="*/ 4494215 w 5989980"/>
              <a:gd name="connsiteY687" fmla="*/ 1609167 h 6858001"/>
              <a:gd name="connsiteX688" fmla="*/ 4524156 w 5989980"/>
              <a:gd name="connsiteY688" fmla="*/ 1568269 h 6858001"/>
              <a:gd name="connsiteX689" fmla="*/ 4560002 w 5989980"/>
              <a:gd name="connsiteY689" fmla="*/ 1545296 h 6858001"/>
              <a:gd name="connsiteX690" fmla="*/ 4565592 w 5989980"/>
              <a:gd name="connsiteY690" fmla="*/ 1553932 h 6858001"/>
              <a:gd name="connsiteX691" fmla="*/ 4558086 w 5989980"/>
              <a:gd name="connsiteY691" fmla="*/ 1628980 h 6858001"/>
              <a:gd name="connsiteX692" fmla="*/ 4549525 w 5989980"/>
              <a:gd name="connsiteY692" fmla="*/ 1546530 h 6858001"/>
              <a:gd name="connsiteX693" fmla="*/ 4560002 w 5989980"/>
              <a:gd name="connsiteY693" fmla="*/ 1545296 h 6858001"/>
              <a:gd name="connsiteX694" fmla="*/ 4012011 w 5989980"/>
              <a:gd name="connsiteY694" fmla="*/ 1515977 h 6858001"/>
              <a:gd name="connsiteX695" fmla="*/ 3997320 w 5989980"/>
              <a:gd name="connsiteY695" fmla="*/ 1532653 h 6858001"/>
              <a:gd name="connsiteX696" fmla="*/ 4024212 w 5989980"/>
              <a:gd name="connsiteY696" fmla="*/ 1547841 h 6858001"/>
              <a:gd name="connsiteX697" fmla="*/ 4012011 w 5989980"/>
              <a:gd name="connsiteY697" fmla="*/ 1515977 h 6858001"/>
              <a:gd name="connsiteX698" fmla="*/ 4058216 w 5989980"/>
              <a:gd name="connsiteY698" fmla="*/ 1488460 h 6858001"/>
              <a:gd name="connsiteX699" fmla="*/ 4042896 w 5989980"/>
              <a:gd name="connsiteY699" fmla="*/ 1489826 h 6858001"/>
              <a:gd name="connsiteX700" fmla="*/ 4054822 w 5989980"/>
              <a:gd name="connsiteY700" fmla="*/ 1525369 h 6858001"/>
              <a:gd name="connsiteX701" fmla="*/ 4069398 w 5989980"/>
              <a:gd name="connsiteY701" fmla="*/ 1495763 h 6858001"/>
              <a:gd name="connsiteX702" fmla="*/ 4058216 w 5989980"/>
              <a:gd name="connsiteY702" fmla="*/ 1488460 h 6858001"/>
              <a:gd name="connsiteX703" fmla="*/ 3897248 w 5989980"/>
              <a:gd name="connsiteY703" fmla="*/ 1414340 h 6858001"/>
              <a:gd name="connsiteX704" fmla="*/ 3887560 w 5989980"/>
              <a:gd name="connsiteY704" fmla="*/ 1416668 h 6858001"/>
              <a:gd name="connsiteX705" fmla="*/ 3914452 w 5989980"/>
              <a:gd name="connsiteY705" fmla="*/ 1431779 h 6858001"/>
              <a:gd name="connsiteX706" fmla="*/ 3897248 w 5989980"/>
              <a:gd name="connsiteY706" fmla="*/ 1414340 h 6858001"/>
              <a:gd name="connsiteX707" fmla="*/ 4632783 w 5989980"/>
              <a:gd name="connsiteY707" fmla="*/ 1396895 h 6858001"/>
              <a:gd name="connsiteX708" fmla="*/ 4660459 w 5989980"/>
              <a:gd name="connsiteY708" fmla="*/ 1430508 h 6858001"/>
              <a:gd name="connsiteX709" fmla="*/ 4613397 w 5989980"/>
              <a:gd name="connsiteY709" fmla="*/ 1436522 h 6858001"/>
              <a:gd name="connsiteX710" fmla="*/ 4632783 w 5989980"/>
              <a:gd name="connsiteY710" fmla="*/ 1396895 h 6858001"/>
              <a:gd name="connsiteX711" fmla="*/ 5928805 w 5989980"/>
              <a:gd name="connsiteY711" fmla="*/ 1354416 h 6858001"/>
              <a:gd name="connsiteX712" fmla="*/ 5989980 w 5989980"/>
              <a:gd name="connsiteY712" fmla="*/ 1439411 h 6858001"/>
              <a:gd name="connsiteX713" fmla="*/ 5920909 w 5989980"/>
              <a:gd name="connsiteY713" fmla="*/ 1420290 h 6858001"/>
              <a:gd name="connsiteX714" fmla="*/ 5928805 w 5989980"/>
              <a:gd name="connsiteY714" fmla="*/ 1354416 h 6858001"/>
              <a:gd name="connsiteX715" fmla="*/ 5880610 w 5989980"/>
              <a:gd name="connsiteY715" fmla="*/ 1332640 h 6858001"/>
              <a:gd name="connsiteX716" fmla="*/ 5905196 w 5989980"/>
              <a:gd name="connsiteY716" fmla="*/ 1422297 h 6858001"/>
              <a:gd name="connsiteX717" fmla="*/ 5873457 w 5989980"/>
              <a:gd name="connsiteY717" fmla="*/ 1417016 h 6858001"/>
              <a:gd name="connsiteX718" fmla="*/ 5886901 w 5989980"/>
              <a:gd name="connsiteY718" fmla="*/ 1359584 h 6858001"/>
              <a:gd name="connsiteX719" fmla="*/ 5861925 w 5989980"/>
              <a:gd name="connsiteY719" fmla="*/ 1390615 h 6858001"/>
              <a:gd name="connsiteX720" fmla="*/ 5839527 w 5989980"/>
              <a:gd name="connsiteY720" fmla="*/ 1356383 h 6858001"/>
              <a:gd name="connsiteX721" fmla="*/ 5880610 w 5989980"/>
              <a:gd name="connsiteY721" fmla="*/ 1332640 h 6858001"/>
              <a:gd name="connsiteX722" fmla="*/ 5663314 w 5989980"/>
              <a:gd name="connsiteY722" fmla="*/ 1285806 h 6858001"/>
              <a:gd name="connsiteX723" fmla="*/ 5675942 w 5989980"/>
              <a:gd name="connsiteY723" fmla="*/ 1339811 h 6858001"/>
              <a:gd name="connsiteX724" fmla="*/ 5616995 w 5989980"/>
              <a:gd name="connsiteY724" fmla="*/ 1310128 h 6858001"/>
              <a:gd name="connsiteX725" fmla="*/ 5648738 w 5989980"/>
              <a:gd name="connsiteY725" fmla="*/ 1315485 h 6858001"/>
              <a:gd name="connsiteX726" fmla="*/ 5663314 w 5989980"/>
              <a:gd name="connsiteY726" fmla="*/ 1285806 h 6858001"/>
              <a:gd name="connsiteX727" fmla="*/ 4075772 w 5989980"/>
              <a:gd name="connsiteY727" fmla="*/ 1263063 h 6858001"/>
              <a:gd name="connsiteX728" fmla="*/ 4079486 w 5989980"/>
              <a:gd name="connsiteY728" fmla="*/ 1355266 h 6858001"/>
              <a:gd name="connsiteX729" fmla="*/ 4125768 w 5989980"/>
              <a:gd name="connsiteY729" fmla="*/ 1330944 h 6858001"/>
              <a:gd name="connsiteX730" fmla="*/ 4069325 w 5989980"/>
              <a:gd name="connsiteY730" fmla="*/ 1365787 h 6858001"/>
              <a:gd name="connsiteX731" fmla="*/ 4008539 w 5989980"/>
              <a:gd name="connsiteY731" fmla="*/ 1290007 h 6858001"/>
              <a:gd name="connsiteX732" fmla="*/ 4075772 w 5989980"/>
              <a:gd name="connsiteY732" fmla="*/ 1263063 h 6858001"/>
              <a:gd name="connsiteX733" fmla="*/ 3336786 w 5989980"/>
              <a:gd name="connsiteY733" fmla="*/ 1196635 h 6858001"/>
              <a:gd name="connsiteX734" fmla="*/ 3312217 w 5989980"/>
              <a:gd name="connsiteY734" fmla="*/ 1220005 h 6858001"/>
              <a:gd name="connsiteX735" fmla="*/ 3313349 w 5989980"/>
              <a:gd name="connsiteY735" fmla="*/ 1247758 h 6858001"/>
              <a:gd name="connsiteX736" fmla="*/ 3346573 w 5989980"/>
              <a:gd name="connsiteY736" fmla="*/ 1289930 h 6858001"/>
              <a:gd name="connsiteX737" fmla="*/ 3345831 w 5989980"/>
              <a:gd name="connsiteY737" fmla="*/ 1271505 h 6858001"/>
              <a:gd name="connsiteX738" fmla="*/ 3350640 w 5989980"/>
              <a:gd name="connsiteY738" fmla="*/ 1261635 h 6858001"/>
              <a:gd name="connsiteX739" fmla="*/ 3336786 w 5989980"/>
              <a:gd name="connsiteY739" fmla="*/ 1196635 h 6858001"/>
              <a:gd name="connsiteX740" fmla="*/ 5519226 w 5989980"/>
              <a:gd name="connsiteY740" fmla="*/ 1181641 h 6858001"/>
              <a:gd name="connsiteX741" fmla="*/ 5538543 w 5989980"/>
              <a:gd name="connsiteY741" fmla="*/ 1190212 h 6858001"/>
              <a:gd name="connsiteX742" fmla="*/ 5507588 w 5989980"/>
              <a:gd name="connsiteY742" fmla="*/ 1203397 h 6858001"/>
              <a:gd name="connsiteX743" fmla="*/ 5519226 w 5989980"/>
              <a:gd name="connsiteY743" fmla="*/ 1181641 h 6858001"/>
              <a:gd name="connsiteX744" fmla="*/ 4275614 w 5989980"/>
              <a:gd name="connsiteY744" fmla="*/ 1175737 h 6858001"/>
              <a:gd name="connsiteX745" fmla="*/ 4246744 w 5989980"/>
              <a:gd name="connsiteY745" fmla="*/ 1204397 h 6858001"/>
              <a:gd name="connsiteX746" fmla="*/ 4225441 w 5989980"/>
              <a:gd name="connsiteY746" fmla="*/ 1197881 h 6858001"/>
              <a:gd name="connsiteX747" fmla="*/ 4250848 w 5989980"/>
              <a:gd name="connsiteY747" fmla="*/ 1176065 h 6858001"/>
              <a:gd name="connsiteX748" fmla="*/ 4275614 w 5989980"/>
              <a:gd name="connsiteY748" fmla="*/ 1175737 h 6858001"/>
              <a:gd name="connsiteX749" fmla="*/ 4203432 w 5989980"/>
              <a:gd name="connsiteY749" fmla="*/ 1172674 h 6858001"/>
              <a:gd name="connsiteX750" fmla="*/ 4210897 w 5989980"/>
              <a:gd name="connsiteY750" fmla="*/ 1227524 h 6858001"/>
              <a:gd name="connsiteX751" fmla="*/ 4121660 w 5989980"/>
              <a:gd name="connsiteY751" fmla="*/ 1229491 h 6858001"/>
              <a:gd name="connsiteX752" fmla="*/ 4203432 w 5989980"/>
              <a:gd name="connsiteY752" fmla="*/ 1172674 h 6858001"/>
              <a:gd name="connsiteX753" fmla="*/ 4376711 w 5989980"/>
              <a:gd name="connsiteY753" fmla="*/ 1169513 h 6858001"/>
              <a:gd name="connsiteX754" fmla="*/ 4357210 w 5989980"/>
              <a:gd name="connsiteY754" fmla="*/ 1209099 h 6858001"/>
              <a:gd name="connsiteX755" fmla="*/ 4376711 w 5989980"/>
              <a:gd name="connsiteY755" fmla="*/ 1169513 h 6858001"/>
              <a:gd name="connsiteX756" fmla="*/ 3903236 w 5989980"/>
              <a:gd name="connsiteY756" fmla="*/ 1154904 h 6858001"/>
              <a:gd name="connsiteX757" fmla="*/ 3899132 w 5989980"/>
              <a:gd name="connsiteY757" fmla="*/ 1183272 h 6858001"/>
              <a:gd name="connsiteX758" fmla="*/ 3872277 w 5989980"/>
              <a:gd name="connsiteY758" fmla="*/ 1168162 h 6858001"/>
              <a:gd name="connsiteX759" fmla="*/ 3894323 w 5989980"/>
              <a:gd name="connsiteY759" fmla="*/ 1193179 h 6858001"/>
              <a:gd name="connsiteX760" fmla="*/ 3930087 w 5989980"/>
              <a:gd name="connsiteY760" fmla="*/ 1170128 h 6858001"/>
              <a:gd name="connsiteX761" fmla="*/ 3903236 w 5989980"/>
              <a:gd name="connsiteY761" fmla="*/ 1154904 h 6858001"/>
              <a:gd name="connsiteX762" fmla="*/ 4471443 w 5989980"/>
              <a:gd name="connsiteY762" fmla="*/ 1138984 h 6858001"/>
              <a:gd name="connsiteX763" fmla="*/ 4491284 w 5989980"/>
              <a:gd name="connsiteY763" fmla="*/ 1145843 h 6858001"/>
              <a:gd name="connsiteX764" fmla="*/ 4454736 w 5989980"/>
              <a:gd name="connsiteY764" fmla="*/ 1150392 h 6858001"/>
              <a:gd name="connsiteX765" fmla="*/ 4471443 w 5989980"/>
              <a:gd name="connsiteY765" fmla="*/ 1138984 h 6858001"/>
              <a:gd name="connsiteX766" fmla="*/ 4511533 w 5989980"/>
              <a:gd name="connsiteY766" fmla="*/ 1124800 h 6858001"/>
              <a:gd name="connsiteX767" fmla="*/ 4519350 w 5989980"/>
              <a:gd name="connsiteY767" fmla="*/ 1188707 h 6858001"/>
              <a:gd name="connsiteX768" fmla="*/ 4511533 w 5989980"/>
              <a:gd name="connsiteY768" fmla="*/ 1124800 h 6858001"/>
              <a:gd name="connsiteX769" fmla="*/ 5675122 w 5989980"/>
              <a:gd name="connsiteY769" fmla="*/ 1112684 h 6858001"/>
              <a:gd name="connsiteX770" fmla="*/ 5704369 w 5989980"/>
              <a:gd name="connsiteY770" fmla="*/ 1115302 h 6858001"/>
              <a:gd name="connsiteX771" fmla="*/ 5816775 w 5989980"/>
              <a:gd name="connsiteY771" fmla="*/ 1183001 h 6858001"/>
              <a:gd name="connsiteX772" fmla="*/ 5808568 w 5989980"/>
              <a:gd name="connsiteY772" fmla="*/ 1239741 h 6858001"/>
              <a:gd name="connsiteX773" fmla="*/ 5858954 w 5989980"/>
              <a:gd name="connsiteY773" fmla="*/ 1316833 h 6858001"/>
              <a:gd name="connsiteX774" fmla="*/ 5811929 w 5989980"/>
              <a:gd name="connsiteY774" fmla="*/ 1322770 h 6858001"/>
              <a:gd name="connsiteX775" fmla="*/ 5823891 w 5989980"/>
              <a:gd name="connsiteY775" fmla="*/ 1358272 h 6858001"/>
              <a:gd name="connsiteX776" fmla="*/ 5612185 w 5989980"/>
              <a:gd name="connsiteY776" fmla="*/ 1190212 h 6858001"/>
              <a:gd name="connsiteX777" fmla="*/ 5675122 w 5989980"/>
              <a:gd name="connsiteY777" fmla="*/ 1112684 h 6858001"/>
              <a:gd name="connsiteX778" fmla="*/ 3280868 w 5989980"/>
              <a:gd name="connsiteY778" fmla="*/ 1094117 h 6858001"/>
              <a:gd name="connsiteX779" fmla="*/ 3277113 w 5989980"/>
              <a:gd name="connsiteY779" fmla="*/ 1131736 h 6858001"/>
              <a:gd name="connsiteX780" fmla="*/ 3303656 w 5989980"/>
              <a:gd name="connsiteY780" fmla="*/ 1137596 h 6858001"/>
              <a:gd name="connsiteX781" fmla="*/ 3280868 w 5989980"/>
              <a:gd name="connsiteY781" fmla="*/ 1094117 h 6858001"/>
              <a:gd name="connsiteX782" fmla="*/ 3884941 w 5989980"/>
              <a:gd name="connsiteY782" fmla="*/ 1092344 h 6858001"/>
              <a:gd name="connsiteX783" fmla="*/ 3865867 w 5989980"/>
              <a:gd name="connsiteY783" fmla="*/ 1140987 h 6858001"/>
              <a:gd name="connsiteX784" fmla="*/ 3891663 w 5989980"/>
              <a:gd name="connsiteY784" fmla="*/ 1128616 h 6858001"/>
              <a:gd name="connsiteX785" fmla="*/ 3875248 w 5989980"/>
              <a:gd name="connsiteY785" fmla="*/ 1112117 h 6858001"/>
              <a:gd name="connsiteX786" fmla="*/ 3884941 w 5989980"/>
              <a:gd name="connsiteY786" fmla="*/ 1092344 h 6858001"/>
              <a:gd name="connsiteX787" fmla="*/ 3799804 w 5989980"/>
              <a:gd name="connsiteY787" fmla="*/ 1065903 h 6858001"/>
              <a:gd name="connsiteX788" fmla="*/ 3769941 w 5989980"/>
              <a:gd name="connsiteY788" fmla="*/ 1106800 h 6858001"/>
              <a:gd name="connsiteX789" fmla="*/ 3799804 w 5989980"/>
              <a:gd name="connsiteY789" fmla="*/ 1065903 h 6858001"/>
              <a:gd name="connsiteX790" fmla="*/ 3909347 w 5989980"/>
              <a:gd name="connsiteY790" fmla="*/ 1064288 h 6858001"/>
              <a:gd name="connsiteX791" fmla="*/ 3900265 w 5989980"/>
              <a:gd name="connsiteY791" fmla="*/ 1081127 h 6858001"/>
              <a:gd name="connsiteX792" fmla="*/ 3933136 w 5989980"/>
              <a:gd name="connsiteY792" fmla="*/ 1114043 h 6858001"/>
              <a:gd name="connsiteX793" fmla="*/ 3909347 w 5989980"/>
              <a:gd name="connsiteY793" fmla="*/ 1064288 h 6858001"/>
              <a:gd name="connsiteX794" fmla="*/ 3331644 w 5989980"/>
              <a:gd name="connsiteY794" fmla="*/ 1050638 h 6858001"/>
              <a:gd name="connsiteX795" fmla="*/ 3353689 w 5989980"/>
              <a:gd name="connsiteY795" fmla="*/ 1075655 h 6858001"/>
              <a:gd name="connsiteX796" fmla="*/ 3322300 w 5989980"/>
              <a:gd name="connsiteY796" fmla="*/ 1079625 h 6858001"/>
              <a:gd name="connsiteX797" fmla="*/ 3331644 w 5989980"/>
              <a:gd name="connsiteY797" fmla="*/ 1050638 h 6858001"/>
              <a:gd name="connsiteX798" fmla="*/ 5421749 w 5989980"/>
              <a:gd name="connsiteY798" fmla="*/ 1028745 h 6858001"/>
              <a:gd name="connsiteX799" fmla="*/ 5459389 w 5989980"/>
              <a:gd name="connsiteY799" fmla="*/ 1051718 h 6858001"/>
              <a:gd name="connsiteX800" fmla="*/ 5434450 w 5989980"/>
              <a:gd name="connsiteY800" fmla="*/ 1082749 h 6858001"/>
              <a:gd name="connsiteX801" fmla="*/ 5477409 w 5989980"/>
              <a:gd name="connsiteY801" fmla="*/ 1105181 h 6858001"/>
              <a:gd name="connsiteX802" fmla="*/ 5497148 w 5989980"/>
              <a:gd name="connsiteY802" fmla="*/ 1204785 h 6858001"/>
              <a:gd name="connsiteX803" fmla="*/ 5436641 w 5989980"/>
              <a:gd name="connsiteY803" fmla="*/ 1138098 h 6858001"/>
              <a:gd name="connsiteX804" fmla="*/ 5416861 w 5989980"/>
              <a:gd name="connsiteY804" fmla="*/ 1168437 h 6858001"/>
              <a:gd name="connsiteX805" fmla="*/ 5363426 w 5989980"/>
              <a:gd name="connsiteY805" fmla="*/ 1147349 h 6858001"/>
              <a:gd name="connsiteX806" fmla="*/ 5346658 w 5989980"/>
              <a:gd name="connsiteY806" fmla="*/ 1121562 h 6858001"/>
              <a:gd name="connsiteX807" fmla="*/ 5355608 w 5989980"/>
              <a:gd name="connsiteY807" fmla="*/ 1083401 h 6858001"/>
              <a:gd name="connsiteX808" fmla="*/ 5328794 w 5989980"/>
              <a:gd name="connsiteY808" fmla="*/ 1068254 h 6858001"/>
              <a:gd name="connsiteX809" fmla="*/ 5421749 w 5989980"/>
              <a:gd name="connsiteY809" fmla="*/ 1028745 h 6858001"/>
              <a:gd name="connsiteX810" fmla="*/ 3409312 w 5989980"/>
              <a:gd name="connsiteY810" fmla="*/ 1022347 h 6858001"/>
              <a:gd name="connsiteX811" fmla="*/ 3420491 w 5989980"/>
              <a:gd name="connsiteY811" fmla="*/ 1039343 h 6858001"/>
              <a:gd name="connsiteX812" fmla="*/ 3406653 w 5989980"/>
              <a:gd name="connsiteY812" fmla="*/ 1087565 h 6858001"/>
              <a:gd name="connsiteX813" fmla="*/ 3389142 w 5989980"/>
              <a:gd name="connsiteY813" fmla="*/ 1043394 h 6858001"/>
              <a:gd name="connsiteX814" fmla="*/ 3409312 w 5989980"/>
              <a:gd name="connsiteY814" fmla="*/ 1022347 h 6858001"/>
              <a:gd name="connsiteX815" fmla="*/ 3849312 w 5989980"/>
              <a:gd name="connsiteY815" fmla="*/ 1012748 h 6858001"/>
              <a:gd name="connsiteX816" fmla="*/ 3829708 w 5989980"/>
              <a:gd name="connsiteY816" fmla="*/ 1024965 h 6858001"/>
              <a:gd name="connsiteX817" fmla="*/ 3861759 w 5989980"/>
              <a:gd name="connsiteY817" fmla="*/ 1039651 h 6858001"/>
              <a:gd name="connsiteX818" fmla="*/ 3849312 w 5989980"/>
              <a:gd name="connsiteY818" fmla="*/ 1012748 h 6858001"/>
              <a:gd name="connsiteX819" fmla="*/ 3691218 w 5989980"/>
              <a:gd name="connsiteY819" fmla="*/ 977557 h 6858001"/>
              <a:gd name="connsiteX820" fmla="*/ 3677064 w 5989980"/>
              <a:gd name="connsiteY820" fmla="*/ 1016446 h 6858001"/>
              <a:gd name="connsiteX821" fmla="*/ 3691218 w 5989980"/>
              <a:gd name="connsiteY821" fmla="*/ 977557 h 6858001"/>
              <a:gd name="connsiteX822" fmla="*/ 3340594 w 5989980"/>
              <a:gd name="connsiteY822" fmla="*/ 955951 h 6858001"/>
              <a:gd name="connsiteX823" fmla="*/ 3323473 w 5989980"/>
              <a:gd name="connsiteY823" fmla="*/ 977516 h 6858001"/>
              <a:gd name="connsiteX824" fmla="*/ 3355134 w 5989980"/>
              <a:gd name="connsiteY824" fmla="*/ 982757 h 6858001"/>
              <a:gd name="connsiteX825" fmla="*/ 3340594 w 5989980"/>
              <a:gd name="connsiteY825" fmla="*/ 955951 h 6858001"/>
              <a:gd name="connsiteX826" fmla="*/ 3985082 w 5989980"/>
              <a:gd name="connsiteY826" fmla="*/ 940876 h 6858001"/>
              <a:gd name="connsiteX827" fmla="*/ 4005921 w 5989980"/>
              <a:gd name="connsiteY827" fmla="*/ 965760 h 6858001"/>
              <a:gd name="connsiteX828" fmla="*/ 3963742 w 5989980"/>
              <a:gd name="connsiteY828" fmla="*/ 961867 h 6858001"/>
              <a:gd name="connsiteX829" fmla="*/ 3985082 w 5989980"/>
              <a:gd name="connsiteY829" fmla="*/ 940876 h 6858001"/>
              <a:gd name="connsiteX830" fmla="*/ 3477985 w 5989980"/>
              <a:gd name="connsiteY830" fmla="*/ 902391 h 6858001"/>
              <a:gd name="connsiteX831" fmla="*/ 3474624 w 5989980"/>
              <a:gd name="connsiteY831" fmla="*/ 949302 h 6858001"/>
              <a:gd name="connsiteX832" fmla="*/ 3422325 w 5989980"/>
              <a:gd name="connsiteY832" fmla="*/ 955777 h 6858001"/>
              <a:gd name="connsiteX833" fmla="*/ 3477985 w 5989980"/>
              <a:gd name="connsiteY833" fmla="*/ 902391 h 6858001"/>
              <a:gd name="connsiteX834" fmla="*/ 3545361 w 5989980"/>
              <a:gd name="connsiteY834" fmla="*/ 895617 h 6858001"/>
              <a:gd name="connsiteX835" fmla="*/ 3584819 w 5989980"/>
              <a:gd name="connsiteY835" fmla="*/ 944595 h 6858001"/>
              <a:gd name="connsiteX836" fmla="*/ 3622500 w 5989980"/>
              <a:gd name="connsiteY836" fmla="*/ 967687 h 6858001"/>
              <a:gd name="connsiteX837" fmla="*/ 3536661 w 5989980"/>
              <a:gd name="connsiteY837" fmla="*/ 922856 h 6858001"/>
              <a:gd name="connsiteX838" fmla="*/ 3545361 w 5989980"/>
              <a:gd name="connsiteY838" fmla="*/ 895617 h 6858001"/>
              <a:gd name="connsiteX839" fmla="*/ 3634733 w 5989980"/>
              <a:gd name="connsiteY839" fmla="*/ 882655 h 6858001"/>
              <a:gd name="connsiteX840" fmla="*/ 3684414 w 5989980"/>
              <a:gd name="connsiteY840" fmla="*/ 941362 h 6858001"/>
              <a:gd name="connsiteX841" fmla="*/ 3678472 w 5989980"/>
              <a:gd name="connsiteY841" fmla="*/ 923552 h 6858001"/>
              <a:gd name="connsiteX842" fmla="*/ 3716546 w 5989980"/>
              <a:gd name="connsiteY842" fmla="*/ 955854 h 6858001"/>
              <a:gd name="connsiteX843" fmla="*/ 3718032 w 5989980"/>
              <a:gd name="connsiteY843" fmla="*/ 992781 h 6858001"/>
              <a:gd name="connsiteX844" fmla="*/ 3682185 w 5989980"/>
              <a:gd name="connsiteY844" fmla="*/ 1015831 h 6858001"/>
              <a:gd name="connsiteX845" fmla="*/ 3688559 w 5989980"/>
              <a:gd name="connsiteY845" fmla="*/ 1042852 h 6858001"/>
              <a:gd name="connsiteX846" fmla="*/ 3710214 w 5989980"/>
              <a:gd name="connsiteY846" fmla="*/ 1058695 h 6858001"/>
              <a:gd name="connsiteX847" fmla="*/ 3730774 w 5989980"/>
              <a:gd name="connsiteY847" fmla="*/ 1046785 h 6858001"/>
              <a:gd name="connsiteX848" fmla="*/ 3748675 w 5989980"/>
              <a:gd name="connsiteY848" fmla="*/ 1100171 h 6858001"/>
              <a:gd name="connsiteX849" fmla="*/ 3717289 w 5989980"/>
              <a:gd name="connsiteY849" fmla="*/ 1104141 h 6858001"/>
              <a:gd name="connsiteX850" fmla="*/ 3700168 w 5989980"/>
              <a:gd name="connsiteY850" fmla="*/ 1069257 h 6858001"/>
              <a:gd name="connsiteX851" fmla="*/ 3707243 w 5989980"/>
              <a:gd name="connsiteY851" fmla="*/ 1114739 h 6858001"/>
              <a:gd name="connsiteX852" fmla="*/ 3680035 w 5989980"/>
              <a:gd name="connsiteY852" fmla="*/ 1090341 h 6858001"/>
              <a:gd name="connsiteX853" fmla="*/ 3694928 w 5989980"/>
              <a:gd name="connsiteY853" fmla="*/ 1069909 h 6858001"/>
              <a:gd name="connsiteX854" fmla="*/ 3655995 w 5989980"/>
              <a:gd name="connsiteY854" fmla="*/ 1019069 h 6858001"/>
              <a:gd name="connsiteX855" fmla="*/ 3630666 w 5989980"/>
              <a:gd name="connsiteY855" fmla="*/ 1040849 h 6858001"/>
              <a:gd name="connsiteX856" fmla="*/ 3649351 w 5989980"/>
              <a:gd name="connsiteY856" fmla="*/ 982834 h 6858001"/>
              <a:gd name="connsiteX857" fmla="*/ 3665339 w 5989980"/>
              <a:gd name="connsiteY857" fmla="*/ 990158 h 6858001"/>
              <a:gd name="connsiteX858" fmla="*/ 3668741 w 5989980"/>
              <a:gd name="connsiteY858" fmla="*/ 943248 h 6858001"/>
              <a:gd name="connsiteX859" fmla="*/ 3633601 w 5989980"/>
              <a:gd name="connsiteY859" fmla="*/ 984841 h 6858001"/>
              <a:gd name="connsiteX860" fmla="*/ 3621675 w 5989980"/>
              <a:gd name="connsiteY860" fmla="*/ 949184 h 6858001"/>
              <a:gd name="connsiteX861" fmla="*/ 3636999 w 5989980"/>
              <a:gd name="connsiteY861" fmla="*/ 938007 h 6858001"/>
              <a:gd name="connsiteX862" fmla="*/ 3615384 w 5989980"/>
              <a:gd name="connsiteY862" fmla="*/ 922164 h 6858001"/>
              <a:gd name="connsiteX863" fmla="*/ 3634733 w 5989980"/>
              <a:gd name="connsiteY863" fmla="*/ 882655 h 6858001"/>
              <a:gd name="connsiteX864" fmla="*/ 3936986 w 5989980"/>
              <a:gd name="connsiteY864" fmla="*/ 879709 h 6858001"/>
              <a:gd name="connsiteX865" fmla="*/ 3971597 w 5989980"/>
              <a:gd name="connsiteY865" fmla="*/ 895799 h 6858001"/>
              <a:gd name="connsiteX866" fmla="*/ 3908821 w 5989980"/>
              <a:gd name="connsiteY866" fmla="*/ 903743 h 6858001"/>
              <a:gd name="connsiteX867" fmla="*/ 3936986 w 5989980"/>
              <a:gd name="connsiteY867" fmla="*/ 879709 h 6858001"/>
              <a:gd name="connsiteX868" fmla="*/ 3586657 w 5989980"/>
              <a:gd name="connsiteY868" fmla="*/ 861029 h 6858001"/>
              <a:gd name="connsiteX869" fmla="*/ 3582980 w 5989980"/>
              <a:gd name="connsiteY869" fmla="*/ 898381 h 6858001"/>
              <a:gd name="connsiteX870" fmla="*/ 3586657 w 5989980"/>
              <a:gd name="connsiteY870" fmla="*/ 861029 h 6858001"/>
              <a:gd name="connsiteX871" fmla="*/ 3574022 w 5989980"/>
              <a:gd name="connsiteY871" fmla="*/ 801575 h 6858001"/>
              <a:gd name="connsiteX872" fmla="*/ 3589588 w 5989980"/>
              <a:gd name="connsiteY872" fmla="*/ 804867 h 6858001"/>
              <a:gd name="connsiteX873" fmla="*/ 3575438 w 5989980"/>
              <a:gd name="connsiteY873" fmla="*/ 843721 h 6858001"/>
              <a:gd name="connsiteX874" fmla="*/ 3559765 w 5989980"/>
              <a:gd name="connsiteY874" fmla="*/ 845764 h 6858001"/>
              <a:gd name="connsiteX875" fmla="*/ 3564612 w 5989980"/>
              <a:gd name="connsiteY875" fmla="*/ 835898 h 6858001"/>
              <a:gd name="connsiteX876" fmla="*/ 3574022 w 5989980"/>
              <a:gd name="connsiteY876" fmla="*/ 801575 h 6858001"/>
              <a:gd name="connsiteX877" fmla="*/ 3450744 w 5989980"/>
              <a:gd name="connsiteY877" fmla="*/ 748208 h 6858001"/>
              <a:gd name="connsiteX878" fmla="*/ 3453284 w 5989980"/>
              <a:gd name="connsiteY878" fmla="*/ 812847 h 6858001"/>
              <a:gd name="connsiteX879" fmla="*/ 3478379 w 5989980"/>
              <a:gd name="connsiteY879" fmla="*/ 781816 h 6858001"/>
              <a:gd name="connsiteX880" fmla="*/ 3450744 w 5989980"/>
              <a:gd name="connsiteY880" fmla="*/ 748208 h 6858001"/>
              <a:gd name="connsiteX881" fmla="*/ 3572824 w 5989980"/>
              <a:gd name="connsiteY881" fmla="*/ 739013 h 6858001"/>
              <a:gd name="connsiteX882" fmla="*/ 3588139 w 5989980"/>
              <a:gd name="connsiteY882" fmla="*/ 768021 h 6858001"/>
              <a:gd name="connsiteX883" fmla="*/ 3577001 w 5989980"/>
              <a:gd name="connsiteY883" fmla="*/ 750830 h 6858001"/>
              <a:gd name="connsiteX884" fmla="*/ 3556010 w 5989980"/>
              <a:gd name="connsiteY884" fmla="*/ 753489 h 6858001"/>
              <a:gd name="connsiteX885" fmla="*/ 3572824 w 5989980"/>
              <a:gd name="connsiteY885" fmla="*/ 739013 h 6858001"/>
              <a:gd name="connsiteX886" fmla="*/ 3396960 w 5989980"/>
              <a:gd name="connsiteY886" fmla="*/ 458072 h 6858001"/>
              <a:gd name="connsiteX887" fmla="*/ 3376831 w 5989980"/>
              <a:gd name="connsiteY887" fmla="*/ 479232 h 6858001"/>
              <a:gd name="connsiteX888" fmla="*/ 3398482 w 5989980"/>
              <a:gd name="connsiteY888" fmla="*/ 495153 h 6858001"/>
              <a:gd name="connsiteX889" fmla="*/ 3396960 w 5989980"/>
              <a:gd name="connsiteY889" fmla="*/ 458072 h 6858001"/>
              <a:gd name="connsiteX890" fmla="*/ 3630785 w 5989980"/>
              <a:gd name="connsiteY890" fmla="*/ 391736 h 6858001"/>
              <a:gd name="connsiteX891" fmla="*/ 3648690 w 5989980"/>
              <a:gd name="connsiteY891" fmla="*/ 445045 h 6858001"/>
              <a:gd name="connsiteX892" fmla="*/ 3621798 w 5989980"/>
              <a:gd name="connsiteY892" fmla="*/ 429780 h 6858001"/>
              <a:gd name="connsiteX893" fmla="*/ 3630785 w 5989980"/>
              <a:gd name="connsiteY893" fmla="*/ 391736 h 6858001"/>
              <a:gd name="connsiteX894" fmla="*/ 3608974 w 5989980"/>
              <a:gd name="connsiteY894" fmla="*/ 387050 h 6858001"/>
              <a:gd name="connsiteX895" fmla="*/ 3625549 w 5989980"/>
              <a:gd name="connsiteY895" fmla="*/ 392315 h 6858001"/>
              <a:gd name="connsiteX896" fmla="*/ 3599790 w 5989980"/>
              <a:gd name="connsiteY896" fmla="*/ 404804 h 6858001"/>
              <a:gd name="connsiteX897" fmla="*/ 3608974 w 5989980"/>
              <a:gd name="connsiteY897" fmla="*/ 387050 h 6858001"/>
              <a:gd name="connsiteX898" fmla="*/ 4423777 w 5989980"/>
              <a:gd name="connsiteY898" fmla="*/ 384448 h 6858001"/>
              <a:gd name="connsiteX899" fmla="*/ 4446135 w 5989980"/>
              <a:gd name="connsiteY899" fmla="*/ 418830 h 6858001"/>
              <a:gd name="connsiteX900" fmla="*/ 4448404 w 5989980"/>
              <a:gd name="connsiteY900" fmla="*/ 474146 h 6858001"/>
              <a:gd name="connsiteX901" fmla="*/ 4427569 w 5989980"/>
              <a:gd name="connsiteY901" fmla="*/ 476841 h 6858001"/>
              <a:gd name="connsiteX902" fmla="*/ 4401030 w 5989980"/>
              <a:gd name="connsiteY902" fmla="*/ 470868 h 6858001"/>
              <a:gd name="connsiteX903" fmla="*/ 4394267 w 5989980"/>
              <a:gd name="connsiteY903" fmla="*/ 434709 h 6858001"/>
              <a:gd name="connsiteX904" fmla="*/ 4423777 w 5989980"/>
              <a:gd name="connsiteY904" fmla="*/ 384448 h 6858001"/>
              <a:gd name="connsiteX905" fmla="*/ 3258902 w 5989980"/>
              <a:gd name="connsiteY905" fmla="*/ 363007 h 6858001"/>
              <a:gd name="connsiteX906" fmla="*/ 3272697 w 5989980"/>
              <a:gd name="connsiteY906" fmla="*/ 371689 h 6858001"/>
              <a:gd name="connsiteX907" fmla="*/ 3258194 w 5989980"/>
              <a:gd name="connsiteY907" fmla="*/ 401449 h 6858001"/>
              <a:gd name="connsiteX908" fmla="*/ 3262963 w 5989980"/>
              <a:gd name="connsiteY908" fmla="*/ 391542 h 6858001"/>
              <a:gd name="connsiteX909" fmla="*/ 3237244 w 5989980"/>
              <a:gd name="connsiteY909" fmla="*/ 404067 h 6858001"/>
              <a:gd name="connsiteX910" fmla="*/ 3241603 w 5989980"/>
              <a:gd name="connsiteY910" fmla="*/ 368034 h 6858001"/>
              <a:gd name="connsiteX911" fmla="*/ 3258902 w 5989980"/>
              <a:gd name="connsiteY911" fmla="*/ 363007 h 6858001"/>
              <a:gd name="connsiteX912" fmla="*/ 3440582 w 5989980"/>
              <a:gd name="connsiteY912" fmla="*/ 305725 h 6858001"/>
              <a:gd name="connsiteX913" fmla="*/ 3443669 w 5989980"/>
              <a:gd name="connsiteY913" fmla="*/ 313216 h 6858001"/>
              <a:gd name="connsiteX914" fmla="*/ 3439134 w 5989980"/>
              <a:gd name="connsiteY914" fmla="*/ 332374 h 6858001"/>
              <a:gd name="connsiteX915" fmla="*/ 3392466 w 5989980"/>
              <a:gd name="connsiteY915" fmla="*/ 347404 h 6858001"/>
              <a:gd name="connsiteX916" fmla="*/ 3443591 w 5989980"/>
              <a:gd name="connsiteY916" fmla="*/ 443001 h 6858001"/>
              <a:gd name="connsiteX917" fmla="*/ 3464972 w 5989980"/>
              <a:gd name="connsiteY917" fmla="*/ 319845 h 6858001"/>
              <a:gd name="connsiteX918" fmla="*/ 3447473 w 5989980"/>
              <a:gd name="connsiteY918" fmla="*/ 307409 h 6858001"/>
              <a:gd name="connsiteX919" fmla="*/ 3440582 w 5989980"/>
              <a:gd name="connsiteY919" fmla="*/ 305725 h 6858001"/>
              <a:gd name="connsiteX920" fmla="*/ 3374286 w 5989980"/>
              <a:gd name="connsiteY920" fmla="*/ 284767 h 6858001"/>
              <a:gd name="connsiteX921" fmla="*/ 3351030 w 5989980"/>
              <a:gd name="connsiteY921" fmla="*/ 361899 h 6858001"/>
              <a:gd name="connsiteX922" fmla="*/ 3374286 w 5989980"/>
              <a:gd name="connsiteY922" fmla="*/ 284767 h 6858001"/>
              <a:gd name="connsiteX923" fmla="*/ 3319187 w 5989980"/>
              <a:gd name="connsiteY923" fmla="*/ 282100 h 6858001"/>
              <a:gd name="connsiteX924" fmla="*/ 3311158 w 5989980"/>
              <a:gd name="connsiteY924" fmla="*/ 283419 h 6858001"/>
              <a:gd name="connsiteX925" fmla="*/ 3173020 w 5989980"/>
              <a:gd name="connsiteY925" fmla="*/ 375003 h 6858001"/>
              <a:gd name="connsiteX926" fmla="*/ 3226731 w 5989980"/>
              <a:gd name="connsiteY926" fmla="*/ 405301 h 6858001"/>
              <a:gd name="connsiteX927" fmla="*/ 3196551 w 5989980"/>
              <a:gd name="connsiteY927" fmla="*/ 437024 h 6858001"/>
              <a:gd name="connsiteX928" fmla="*/ 3239079 w 5989980"/>
              <a:gd name="connsiteY928" fmla="*/ 450132 h 6858001"/>
              <a:gd name="connsiteX929" fmla="*/ 3311158 w 5989980"/>
              <a:gd name="connsiteY929" fmla="*/ 413318 h 6858001"/>
              <a:gd name="connsiteX930" fmla="*/ 3332813 w 5989980"/>
              <a:gd name="connsiteY930" fmla="*/ 299263 h 6858001"/>
              <a:gd name="connsiteX931" fmla="*/ 3319187 w 5989980"/>
              <a:gd name="connsiteY931" fmla="*/ 282100 h 6858001"/>
              <a:gd name="connsiteX932" fmla="*/ 3438970 w 5989980"/>
              <a:gd name="connsiteY932" fmla="*/ 210374 h 6858001"/>
              <a:gd name="connsiteX933" fmla="*/ 3429088 w 5989980"/>
              <a:gd name="connsiteY933" fmla="*/ 212997 h 6858001"/>
              <a:gd name="connsiteX934" fmla="*/ 3426548 w 5989980"/>
              <a:gd name="connsiteY934" fmla="*/ 278179 h 6858001"/>
              <a:gd name="connsiteX935" fmla="*/ 3460909 w 5989980"/>
              <a:gd name="connsiteY935" fmla="*/ 218238 h 6858001"/>
              <a:gd name="connsiteX936" fmla="*/ 3438970 w 5989980"/>
              <a:gd name="connsiteY936" fmla="*/ 210374 h 6858001"/>
              <a:gd name="connsiteX937" fmla="*/ 3231713 w 5989980"/>
              <a:gd name="connsiteY937" fmla="*/ 206468 h 6858001"/>
              <a:gd name="connsiteX938" fmla="*/ 3219693 w 5989980"/>
              <a:gd name="connsiteY938" fmla="*/ 230111 h 6858001"/>
              <a:gd name="connsiteX939" fmla="*/ 3250299 w 5989980"/>
              <a:gd name="connsiteY939" fmla="*/ 207716 h 6858001"/>
              <a:gd name="connsiteX940" fmla="*/ 3231713 w 5989980"/>
              <a:gd name="connsiteY940" fmla="*/ 206468 h 6858001"/>
              <a:gd name="connsiteX941" fmla="*/ 3318274 w 5989980"/>
              <a:gd name="connsiteY941" fmla="*/ 199197 h 6858001"/>
              <a:gd name="connsiteX942" fmla="*/ 3283211 w 5989980"/>
              <a:gd name="connsiteY942" fmla="*/ 240519 h 6858001"/>
              <a:gd name="connsiteX943" fmla="*/ 3318274 w 5989980"/>
              <a:gd name="connsiteY943" fmla="*/ 199197 h 6858001"/>
              <a:gd name="connsiteX944" fmla="*/ 2960965 w 5989980"/>
              <a:gd name="connsiteY944" fmla="*/ 197732 h 6858001"/>
              <a:gd name="connsiteX945" fmla="*/ 2941971 w 5989980"/>
              <a:gd name="connsiteY945" fmla="*/ 200110 h 6858001"/>
              <a:gd name="connsiteX946" fmla="*/ 2941971 w 5989980"/>
              <a:gd name="connsiteY946" fmla="*/ 213519 h 6858001"/>
              <a:gd name="connsiteX947" fmla="*/ 2942942 w 5989980"/>
              <a:gd name="connsiteY947" fmla="*/ 220049 h 6858001"/>
              <a:gd name="connsiteX948" fmla="*/ 2960965 w 5989980"/>
              <a:gd name="connsiteY948" fmla="*/ 197732 h 6858001"/>
              <a:gd name="connsiteX949" fmla="*/ 4081481 w 5989980"/>
              <a:gd name="connsiteY949" fmla="*/ 178352 h 6858001"/>
              <a:gd name="connsiteX950" fmla="*/ 4089999 w 5989980"/>
              <a:gd name="connsiteY950" fmla="*/ 185475 h 6858001"/>
              <a:gd name="connsiteX951" fmla="*/ 4054157 w 5989980"/>
              <a:gd name="connsiteY951" fmla="*/ 208448 h 6858001"/>
              <a:gd name="connsiteX952" fmla="*/ 4069952 w 5989980"/>
              <a:gd name="connsiteY952" fmla="*/ 182970 h 6858001"/>
              <a:gd name="connsiteX953" fmla="*/ 4081481 w 5989980"/>
              <a:gd name="connsiteY953" fmla="*/ 178352 h 6858001"/>
              <a:gd name="connsiteX954" fmla="*/ 3474004 w 5989980"/>
              <a:gd name="connsiteY954" fmla="*/ 151631 h 6858001"/>
              <a:gd name="connsiteX955" fmla="*/ 3458291 w 5989980"/>
              <a:gd name="connsiteY955" fmla="*/ 153675 h 6858001"/>
              <a:gd name="connsiteX956" fmla="*/ 3460166 w 5989980"/>
              <a:gd name="connsiteY956" fmla="*/ 199735 h 6858001"/>
              <a:gd name="connsiteX957" fmla="*/ 3480726 w 5989980"/>
              <a:gd name="connsiteY957" fmla="*/ 187903 h 6858001"/>
              <a:gd name="connsiteX958" fmla="*/ 3474004 w 5989980"/>
              <a:gd name="connsiteY958" fmla="*/ 151631 h 6858001"/>
              <a:gd name="connsiteX959" fmla="*/ 3141474 w 5989980"/>
              <a:gd name="connsiteY959" fmla="*/ 128669 h 6858001"/>
              <a:gd name="connsiteX960" fmla="*/ 3127132 w 5989980"/>
              <a:gd name="connsiteY960" fmla="*/ 148932 h 6858001"/>
              <a:gd name="connsiteX961" fmla="*/ 3153593 w 5989980"/>
              <a:gd name="connsiteY961" fmla="*/ 154832 h 6858001"/>
              <a:gd name="connsiteX962" fmla="*/ 3141474 w 5989980"/>
              <a:gd name="connsiteY962" fmla="*/ 128669 h 6858001"/>
              <a:gd name="connsiteX963" fmla="*/ 3209999 w 5989980"/>
              <a:gd name="connsiteY963" fmla="*/ 119945 h 6858001"/>
              <a:gd name="connsiteX964" fmla="*/ 3221999 w 5989980"/>
              <a:gd name="connsiteY964" fmla="*/ 155601 h 6858001"/>
              <a:gd name="connsiteX965" fmla="*/ 3211485 w 5989980"/>
              <a:gd name="connsiteY965" fmla="*/ 156872 h 6858001"/>
              <a:gd name="connsiteX966" fmla="*/ 3209999 w 5989980"/>
              <a:gd name="connsiteY966" fmla="*/ 119945 h 6858001"/>
              <a:gd name="connsiteX967" fmla="*/ 3409000 w 5989980"/>
              <a:gd name="connsiteY967" fmla="*/ 104219 h 6858001"/>
              <a:gd name="connsiteX968" fmla="*/ 3400399 w 5989980"/>
              <a:gd name="connsiteY968" fmla="*/ 151631 h 6858001"/>
              <a:gd name="connsiteX969" fmla="*/ 3430615 w 5989980"/>
              <a:gd name="connsiteY969" fmla="*/ 119945 h 6858001"/>
              <a:gd name="connsiteX970" fmla="*/ 3409000 w 5989980"/>
              <a:gd name="connsiteY970" fmla="*/ 104219 h 6858001"/>
              <a:gd name="connsiteX971" fmla="*/ 3403084 w 5989980"/>
              <a:gd name="connsiteY971" fmla="*/ 67865 h 6858001"/>
              <a:gd name="connsiteX972" fmla="*/ 3407749 w 5989980"/>
              <a:gd name="connsiteY972" fmla="*/ 76506 h 6858001"/>
              <a:gd name="connsiteX973" fmla="*/ 3403417 w 5989980"/>
              <a:gd name="connsiteY973" fmla="*/ 70352 h 6858001"/>
              <a:gd name="connsiteX974" fmla="*/ 3391407 w 5989980"/>
              <a:gd name="connsiteY974" fmla="*/ 60084 h 6858001"/>
              <a:gd name="connsiteX975" fmla="*/ 3345519 w 5989980"/>
              <a:gd name="connsiteY975" fmla="*/ 93697 h 6858001"/>
              <a:gd name="connsiteX976" fmla="*/ 3336490 w 5989980"/>
              <a:gd name="connsiteY976" fmla="*/ 131935 h 6858001"/>
              <a:gd name="connsiteX977" fmla="*/ 3391407 w 5989980"/>
              <a:gd name="connsiteY977" fmla="*/ 60084 h 6858001"/>
              <a:gd name="connsiteX978" fmla="*/ 3401843 w 5989980"/>
              <a:gd name="connsiteY978" fmla="*/ 58619 h 6858001"/>
              <a:gd name="connsiteX979" fmla="*/ 3403084 w 5989980"/>
              <a:gd name="connsiteY979" fmla="*/ 67865 h 6858001"/>
              <a:gd name="connsiteX980" fmla="*/ 3401893 w 5989980"/>
              <a:gd name="connsiteY980" fmla="*/ 65661 h 6858001"/>
              <a:gd name="connsiteX981" fmla="*/ 3559408 w 5989980"/>
              <a:gd name="connsiteY981" fmla="*/ 57466 h 6858001"/>
              <a:gd name="connsiteX982" fmla="*/ 3571720 w 5989980"/>
              <a:gd name="connsiteY982" fmla="*/ 102256 h 6858001"/>
              <a:gd name="connsiteX983" fmla="*/ 3557180 w 5989980"/>
              <a:gd name="connsiteY983" fmla="*/ 131935 h 6858001"/>
              <a:gd name="connsiteX984" fmla="*/ 3523213 w 5989980"/>
              <a:gd name="connsiteY984" fmla="*/ 71265 h 6858001"/>
              <a:gd name="connsiteX985" fmla="*/ 3559408 w 5989980"/>
              <a:gd name="connsiteY985" fmla="*/ 57466 h 6858001"/>
              <a:gd name="connsiteX986" fmla="*/ 3419520 w 5989980"/>
              <a:gd name="connsiteY986" fmla="*/ 417 h 6858001"/>
              <a:gd name="connsiteX987" fmla="*/ 3441872 w 5989980"/>
              <a:gd name="connsiteY987" fmla="*/ 7354 h 6858001"/>
              <a:gd name="connsiteX988" fmla="*/ 3431785 w 5989980"/>
              <a:gd name="connsiteY988" fmla="*/ 17839 h 6858001"/>
              <a:gd name="connsiteX989" fmla="*/ 3437374 w 5989980"/>
              <a:gd name="connsiteY989" fmla="*/ 26512 h 6858001"/>
              <a:gd name="connsiteX990" fmla="*/ 3432137 w 5989980"/>
              <a:gd name="connsiteY990" fmla="*/ 27131 h 6858001"/>
              <a:gd name="connsiteX991" fmla="*/ 3406768 w 5989980"/>
              <a:gd name="connsiteY991" fmla="*/ 48753 h 6858001"/>
              <a:gd name="connsiteX992" fmla="*/ 3410129 w 5989980"/>
              <a:gd name="connsiteY992" fmla="*/ 1996 h 6858001"/>
              <a:gd name="connsiteX993" fmla="*/ 3419520 w 5989980"/>
              <a:gd name="connsiteY993" fmla="*/ 417 h 6858001"/>
              <a:gd name="connsiteX994" fmla="*/ 0 w 5989980"/>
              <a:gd name="connsiteY994" fmla="*/ 1 h 6858001"/>
              <a:gd name="connsiteX995" fmla="*/ 2941971 w 5989980"/>
              <a:gd name="connsiteY995" fmla="*/ 1 h 6858001"/>
              <a:gd name="connsiteX996" fmla="*/ 2941971 w 5989980"/>
              <a:gd name="connsiteY996" fmla="*/ 17996 h 6858001"/>
              <a:gd name="connsiteX997" fmla="*/ 3053489 w 5989980"/>
              <a:gd name="connsiteY997" fmla="*/ 18997 h 6858001"/>
              <a:gd name="connsiteX998" fmla="*/ 3033319 w 5989980"/>
              <a:gd name="connsiteY998" fmla="*/ 40040 h 6858001"/>
              <a:gd name="connsiteX999" fmla="*/ 3028821 w 5989980"/>
              <a:gd name="connsiteY999" fmla="*/ 59198 h 6858001"/>
              <a:gd name="connsiteX1000" fmla="*/ 3039298 w 5989980"/>
              <a:gd name="connsiteY1000" fmla="*/ 57927 h 6858001"/>
              <a:gd name="connsiteX1001" fmla="*/ 3046020 w 5989980"/>
              <a:gd name="connsiteY1001" fmla="*/ 94045 h 6858001"/>
              <a:gd name="connsiteX1002" fmla="*/ 3181893 w 5989980"/>
              <a:gd name="connsiteY1002" fmla="*/ 77121 h 6858001"/>
              <a:gd name="connsiteX1003" fmla="*/ 3171067 w 5989980"/>
              <a:gd name="connsiteY1003" fmla="*/ 69104 h 6858001"/>
              <a:gd name="connsiteX1004" fmla="*/ 3327577 w 5989980"/>
              <a:gd name="connsiteY1004" fmla="*/ 40194 h 6858001"/>
              <a:gd name="connsiteX1005" fmla="*/ 3346926 w 5989980"/>
              <a:gd name="connsiteY1005" fmla="*/ 685 h 6858001"/>
              <a:gd name="connsiteX1006" fmla="*/ 3364868 w 5989980"/>
              <a:gd name="connsiteY1006" fmla="*/ 53994 h 6858001"/>
              <a:gd name="connsiteX1007" fmla="*/ 3388609 w 5989980"/>
              <a:gd name="connsiteY1007" fmla="*/ 41040 h 6858001"/>
              <a:gd name="connsiteX1008" fmla="*/ 3401893 w 5989980"/>
              <a:gd name="connsiteY1008" fmla="*/ 65661 h 6858001"/>
              <a:gd name="connsiteX1009" fmla="*/ 3402044 w 5989980"/>
              <a:gd name="connsiteY1009" fmla="*/ 85822 h 6858001"/>
              <a:gd name="connsiteX1010" fmla="*/ 3419395 w 5989980"/>
              <a:gd name="connsiteY1010" fmla="*/ 102912 h 6858001"/>
              <a:gd name="connsiteX1011" fmla="*/ 3470093 w 5989980"/>
              <a:gd name="connsiteY1011" fmla="*/ 59352 h 6858001"/>
              <a:gd name="connsiteX1012" fmla="*/ 3449574 w 5989980"/>
              <a:gd name="connsiteY1012" fmla="*/ 71225 h 6858001"/>
              <a:gd name="connsiteX1013" fmla="*/ 3452583 w 5989980"/>
              <a:gd name="connsiteY1013" fmla="*/ 144926 h 6858001"/>
              <a:gd name="connsiteX1014" fmla="*/ 3488778 w 5989980"/>
              <a:gd name="connsiteY1014" fmla="*/ 131203 h 6858001"/>
              <a:gd name="connsiteX1015" fmla="*/ 3494757 w 5989980"/>
              <a:gd name="connsiteY1015" fmla="*/ 148972 h 6858001"/>
              <a:gd name="connsiteX1016" fmla="*/ 3466773 w 5989980"/>
              <a:gd name="connsiteY1016" fmla="*/ 236084 h 6858001"/>
              <a:gd name="connsiteX1017" fmla="*/ 3473417 w 5989980"/>
              <a:gd name="connsiteY1017" fmla="*/ 272279 h 6858001"/>
              <a:gd name="connsiteX1018" fmla="*/ 3493977 w 5989980"/>
              <a:gd name="connsiteY1018" fmla="*/ 260409 h 6858001"/>
              <a:gd name="connsiteX1019" fmla="*/ 3516023 w 5989980"/>
              <a:gd name="connsiteY1019" fmla="*/ 285463 h 6858001"/>
              <a:gd name="connsiteX1020" fmla="*/ 3518994 w 5989980"/>
              <a:gd name="connsiteY1020" fmla="*/ 359241 h 6858001"/>
              <a:gd name="connsiteX1021" fmla="*/ 3498081 w 5989980"/>
              <a:gd name="connsiteY1021" fmla="*/ 361859 h 6858001"/>
              <a:gd name="connsiteX1022" fmla="*/ 3485339 w 5989980"/>
              <a:gd name="connsiteY1022" fmla="*/ 437680 h 6858001"/>
              <a:gd name="connsiteX1023" fmla="*/ 3511488 w 5989980"/>
              <a:gd name="connsiteY1023" fmla="*/ 434479 h 6858001"/>
              <a:gd name="connsiteX1024" fmla="*/ 3514107 w 5989980"/>
              <a:gd name="connsiteY1024" fmla="*/ 498969 h 6858001"/>
              <a:gd name="connsiteX1025" fmla="*/ 3467085 w 5989980"/>
              <a:gd name="connsiteY1025" fmla="*/ 504905 h 6858001"/>
              <a:gd name="connsiteX1026" fmla="*/ 3448401 w 5989980"/>
              <a:gd name="connsiteY1026" fmla="*/ 562993 h 6858001"/>
              <a:gd name="connsiteX1027" fmla="*/ 3422247 w 5989980"/>
              <a:gd name="connsiteY1027" fmla="*/ 566190 h 6858001"/>
              <a:gd name="connsiteX1028" fmla="*/ 3379720 w 5989980"/>
              <a:gd name="connsiteY1028" fmla="*/ 553010 h 6858001"/>
              <a:gd name="connsiteX1029" fmla="*/ 3401728 w 5989980"/>
              <a:gd name="connsiteY1029" fmla="*/ 578027 h 6858001"/>
              <a:gd name="connsiteX1030" fmla="*/ 3430849 w 5989980"/>
              <a:gd name="connsiteY1030" fmla="*/ 648640 h 6858001"/>
              <a:gd name="connsiteX1031" fmla="*/ 3444999 w 5989980"/>
              <a:gd name="connsiteY1031" fmla="*/ 609710 h 6858001"/>
              <a:gd name="connsiteX1032" fmla="*/ 3515945 w 5989980"/>
              <a:gd name="connsiteY1032" fmla="*/ 674928 h 6858001"/>
              <a:gd name="connsiteX1033" fmla="*/ 3523061 w 5989980"/>
              <a:gd name="connsiteY1033" fmla="*/ 590552 h 6858001"/>
              <a:gd name="connsiteX1034" fmla="*/ 3564883 w 5989980"/>
              <a:gd name="connsiteY1034" fmla="*/ 585271 h 6858001"/>
              <a:gd name="connsiteX1035" fmla="*/ 3545066 w 5989980"/>
              <a:gd name="connsiteY1035" fmla="*/ 615687 h 6858001"/>
              <a:gd name="connsiteX1036" fmla="*/ 3552140 w 5989980"/>
              <a:gd name="connsiteY1036" fmla="*/ 661132 h 6858001"/>
              <a:gd name="connsiteX1037" fmla="*/ 3579386 w 5989980"/>
              <a:gd name="connsiteY1037" fmla="*/ 685531 h 6858001"/>
              <a:gd name="connsiteX1038" fmla="*/ 3580169 w 5989980"/>
              <a:gd name="connsiteY1038" fmla="*/ 703992 h 6858001"/>
              <a:gd name="connsiteX1039" fmla="*/ 3555854 w 5989980"/>
              <a:gd name="connsiteY1039" fmla="*/ 753408 h 6858001"/>
              <a:gd name="connsiteX1040" fmla="*/ 3483111 w 5989980"/>
              <a:gd name="connsiteY1040" fmla="*/ 771756 h 6858001"/>
              <a:gd name="connsiteX1041" fmla="*/ 3514849 w 5989980"/>
              <a:gd name="connsiteY1041" fmla="*/ 777114 h 6858001"/>
              <a:gd name="connsiteX1042" fmla="*/ 3527867 w 5989980"/>
              <a:gd name="connsiteY1042" fmla="*/ 840406 h 6858001"/>
              <a:gd name="connsiteX1043" fmla="*/ 3497613 w 5989980"/>
              <a:gd name="connsiteY1043" fmla="*/ 872052 h 6858001"/>
              <a:gd name="connsiteX1044" fmla="*/ 3439409 w 5989980"/>
              <a:gd name="connsiteY1044" fmla="*/ 860875 h 6858001"/>
              <a:gd name="connsiteX1045" fmla="*/ 3364359 w 5989980"/>
              <a:gd name="connsiteY1045" fmla="*/ 953693 h 6858001"/>
              <a:gd name="connsiteX1046" fmla="*/ 3416658 w 5989980"/>
              <a:gd name="connsiteY1046" fmla="*/ 947141 h 6858001"/>
              <a:gd name="connsiteX1047" fmla="*/ 3397272 w 5989980"/>
              <a:gd name="connsiteY1047" fmla="*/ 986613 h 6858001"/>
              <a:gd name="connsiteX1048" fmla="*/ 3393127 w 5989980"/>
              <a:gd name="connsiteY1048" fmla="*/ 1015058 h 6858001"/>
              <a:gd name="connsiteX1049" fmla="*/ 3381205 w 5989980"/>
              <a:gd name="connsiteY1049" fmla="*/ 979402 h 6858001"/>
              <a:gd name="connsiteX1050" fmla="*/ 3346495 w 5989980"/>
              <a:gd name="connsiteY1050" fmla="*/ 1030206 h 6858001"/>
              <a:gd name="connsiteX1051" fmla="*/ 3284894 w 5989980"/>
              <a:gd name="connsiteY1051" fmla="*/ 1065745 h 6858001"/>
              <a:gd name="connsiteX1052" fmla="*/ 3360723 w 5989980"/>
              <a:gd name="connsiteY1052" fmla="*/ 1121174 h 6858001"/>
              <a:gd name="connsiteX1053" fmla="*/ 3352828 w 5989980"/>
              <a:gd name="connsiteY1053" fmla="*/ 1187052 h 6858001"/>
              <a:gd name="connsiteX1054" fmla="*/ 3387148 w 5989980"/>
              <a:gd name="connsiteY1054" fmla="*/ 1256855 h 6858001"/>
              <a:gd name="connsiteX1055" fmla="*/ 3386795 w 5989980"/>
              <a:gd name="connsiteY1055" fmla="*/ 1247681 h 6858001"/>
              <a:gd name="connsiteX1056" fmla="*/ 3412944 w 5989980"/>
              <a:gd name="connsiteY1056" fmla="*/ 1244407 h 6858001"/>
              <a:gd name="connsiteX1057" fmla="*/ 3406616 w 5989980"/>
              <a:gd name="connsiteY1057" fmla="*/ 1217423 h 6858001"/>
              <a:gd name="connsiteX1058" fmla="*/ 3449533 w 5989980"/>
              <a:gd name="connsiteY1058" fmla="*/ 1239859 h 6858001"/>
              <a:gd name="connsiteX1059" fmla="*/ 3571999 w 5989980"/>
              <a:gd name="connsiteY1059" fmla="*/ 1150084 h 6858001"/>
              <a:gd name="connsiteX1060" fmla="*/ 3599593 w 5989980"/>
              <a:gd name="connsiteY1060" fmla="*/ 1183814 h 6858001"/>
              <a:gd name="connsiteX1061" fmla="*/ 3609680 w 5989980"/>
              <a:gd name="connsiteY1061" fmla="*/ 1173212 h 6858001"/>
              <a:gd name="connsiteX1062" fmla="*/ 3603348 w 5989980"/>
              <a:gd name="connsiteY1062" fmla="*/ 1146268 h 6858001"/>
              <a:gd name="connsiteX1063" fmla="*/ 3618708 w 5989980"/>
              <a:gd name="connsiteY1063" fmla="*/ 1135050 h 6858001"/>
              <a:gd name="connsiteX1064" fmla="*/ 3738867 w 5989980"/>
              <a:gd name="connsiteY1064" fmla="*/ 1119980 h 6858001"/>
              <a:gd name="connsiteX1065" fmla="*/ 3801996 w 5989980"/>
              <a:gd name="connsiteY1065" fmla="*/ 1121214 h 6858001"/>
              <a:gd name="connsiteX1066" fmla="*/ 3808287 w 5989980"/>
              <a:gd name="connsiteY1066" fmla="*/ 1148158 h 6858001"/>
              <a:gd name="connsiteX1067" fmla="*/ 3844170 w 5989980"/>
              <a:gd name="connsiteY1067" fmla="*/ 1125144 h 6858001"/>
              <a:gd name="connsiteX1068" fmla="*/ 3809071 w 5989980"/>
              <a:gd name="connsiteY1068" fmla="*/ 1036838 h 6858001"/>
              <a:gd name="connsiteX1069" fmla="*/ 3777681 w 5989980"/>
              <a:gd name="connsiteY1069" fmla="*/ 1040885 h 6858001"/>
              <a:gd name="connsiteX1070" fmla="*/ 3865436 w 5989980"/>
              <a:gd name="connsiteY1070" fmla="*/ 1001914 h 6858001"/>
              <a:gd name="connsiteX1071" fmla="*/ 3873291 w 5989980"/>
              <a:gd name="connsiteY1071" fmla="*/ 1065822 h 6858001"/>
              <a:gd name="connsiteX1072" fmla="*/ 3876656 w 5989980"/>
              <a:gd name="connsiteY1072" fmla="*/ 1019069 h 6858001"/>
              <a:gd name="connsiteX1073" fmla="*/ 3898311 w 5989980"/>
              <a:gd name="connsiteY1073" fmla="*/ 1034831 h 6858001"/>
              <a:gd name="connsiteX1074" fmla="*/ 3929656 w 5989980"/>
              <a:gd name="connsiteY1074" fmla="*/ 1030979 h 6858001"/>
              <a:gd name="connsiteX1075" fmla="*/ 3991615 w 5989980"/>
              <a:gd name="connsiteY1075" fmla="*/ 1134395 h 6858001"/>
              <a:gd name="connsiteX1076" fmla="*/ 3902062 w 5989980"/>
              <a:gd name="connsiteY1076" fmla="*/ 1127228 h 6858001"/>
              <a:gd name="connsiteX1077" fmla="*/ 3956511 w 5989980"/>
              <a:gd name="connsiteY1077" fmla="*/ 1175988 h 6858001"/>
              <a:gd name="connsiteX1078" fmla="*/ 3915822 w 5989980"/>
              <a:gd name="connsiteY1078" fmla="*/ 1208868 h 6858001"/>
              <a:gd name="connsiteX1079" fmla="*/ 3964719 w 5989980"/>
              <a:gd name="connsiteY1079" fmla="*/ 1249146 h 6858001"/>
              <a:gd name="connsiteX1080" fmla="*/ 3916877 w 5989980"/>
              <a:gd name="connsiteY1080" fmla="*/ 1236658 h 6858001"/>
              <a:gd name="connsiteX1081" fmla="*/ 3871378 w 5989980"/>
              <a:gd name="connsiteY1081" fmla="*/ 1279368 h 6858001"/>
              <a:gd name="connsiteX1082" fmla="*/ 3915428 w 5989980"/>
              <a:gd name="connsiteY1082" fmla="*/ 1329556 h 6858001"/>
              <a:gd name="connsiteX1083" fmla="*/ 3916175 w 5989980"/>
              <a:gd name="connsiteY1083" fmla="*/ 1348018 h 6858001"/>
              <a:gd name="connsiteX1084" fmla="*/ 3896432 w 5989980"/>
              <a:gd name="connsiteY1084" fmla="*/ 1378316 h 6858001"/>
              <a:gd name="connsiteX1085" fmla="*/ 3925516 w 5989980"/>
              <a:gd name="connsiteY1085" fmla="*/ 1448893 h 6858001"/>
              <a:gd name="connsiteX1086" fmla="*/ 4056578 w 5989980"/>
              <a:gd name="connsiteY1086" fmla="*/ 1441608 h 6858001"/>
              <a:gd name="connsiteX1087" fmla="*/ 4074130 w 5989980"/>
              <a:gd name="connsiteY1087" fmla="*/ 1485856 h 6858001"/>
              <a:gd name="connsiteX1088" fmla="*/ 4071471 w 5989980"/>
              <a:gd name="connsiteY1088" fmla="*/ 1421140 h 6858001"/>
              <a:gd name="connsiteX1089" fmla="*/ 4109546 w 5989980"/>
              <a:gd name="connsiteY1089" fmla="*/ 1453555 h 6858001"/>
              <a:gd name="connsiteX1090" fmla="*/ 4111421 w 5989980"/>
              <a:gd name="connsiteY1090" fmla="*/ 1499619 h 6858001"/>
              <a:gd name="connsiteX1091" fmla="*/ 4096451 w 5989980"/>
              <a:gd name="connsiteY1091" fmla="*/ 1520088 h 6858001"/>
              <a:gd name="connsiteX1092" fmla="*/ 4118496 w 5989980"/>
              <a:gd name="connsiteY1092" fmla="*/ 1545296 h 6858001"/>
              <a:gd name="connsiteX1093" fmla="*/ 4092737 w 5989980"/>
              <a:gd name="connsiteY1093" fmla="*/ 1557748 h 6858001"/>
              <a:gd name="connsiteX1094" fmla="*/ 4069948 w 5989980"/>
              <a:gd name="connsiteY1094" fmla="*/ 1644086 h 6858001"/>
              <a:gd name="connsiteX1095" fmla="*/ 4068463 w 5989980"/>
              <a:gd name="connsiteY1095" fmla="*/ 1607123 h 6858001"/>
              <a:gd name="connsiteX1096" fmla="*/ 4050168 w 5989980"/>
              <a:gd name="connsiteY1096" fmla="*/ 1674231 h 6858001"/>
              <a:gd name="connsiteX1097" fmla="*/ 4070728 w 5989980"/>
              <a:gd name="connsiteY1097" fmla="*/ 1662439 h 6858001"/>
              <a:gd name="connsiteX1098" fmla="*/ 4036371 w 5989980"/>
              <a:gd name="connsiteY1098" fmla="*/ 1722453 h 6858001"/>
              <a:gd name="connsiteX1099" fmla="*/ 4069206 w 5989980"/>
              <a:gd name="connsiteY1099" fmla="*/ 1755333 h 6858001"/>
              <a:gd name="connsiteX1100" fmla="*/ 4131197 w 5989980"/>
              <a:gd name="connsiteY1100" fmla="*/ 1858944 h 6858001"/>
              <a:gd name="connsiteX1101" fmla="*/ 4103956 w 5989980"/>
              <a:gd name="connsiteY1101" fmla="*/ 1834428 h 6858001"/>
              <a:gd name="connsiteX1102" fmla="*/ 4156567 w 5989980"/>
              <a:gd name="connsiteY1102" fmla="*/ 1837164 h 6858001"/>
              <a:gd name="connsiteX1103" fmla="*/ 4150235 w 5989980"/>
              <a:gd name="connsiteY1103" fmla="*/ 1940046 h 6858001"/>
              <a:gd name="connsiteX1104" fmla="*/ 4117712 w 5989980"/>
              <a:gd name="connsiteY1104" fmla="*/ 1916263 h 6858001"/>
              <a:gd name="connsiteX1105" fmla="*/ 4087459 w 5989980"/>
              <a:gd name="connsiteY1105" fmla="*/ 1947945 h 6858001"/>
              <a:gd name="connsiteX1106" fmla="*/ 4145310 w 5989980"/>
              <a:gd name="connsiteY1106" fmla="*/ 1949948 h 6858001"/>
              <a:gd name="connsiteX1107" fmla="*/ 4077725 w 5989980"/>
              <a:gd name="connsiteY1107" fmla="*/ 1967605 h 6858001"/>
              <a:gd name="connsiteX1108" fmla="*/ 4083708 w 5989980"/>
              <a:gd name="connsiteY1108" fmla="*/ 1985451 h 6858001"/>
              <a:gd name="connsiteX1109" fmla="*/ 4045281 w 5989980"/>
              <a:gd name="connsiteY1109" fmla="*/ 1943975 h 6858001"/>
              <a:gd name="connsiteX1110" fmla="*/ 4016554 w 5989980"/>
              <a:gd name="connsiteY1110" fmla="*/ 2012472 h 6858001"/>
              <a:gd name="connsiteX1111" fmla="*/ 4059824 w 5989980"/>
              <a:gd name="connsiteY1111" fmla="*/ 2044158 h 6858001"/>
              <a:gd name="connsiteX1112" fmla="*/ 4023235 w 5989980"/>
              <a:gd name="connsiteY1112" fmla="*/ 2048703 h 6858001"/>
              <a:gd name="connsiteX1113" fmla="*/ 4004550 w 5989980"/>
              <a:gd name="connsiteY1113" fmla="*/ 2106677 h 6858001"/>
              <a:gd name="connsiteX1114" fmla="*/ 4010534 w 5989980"/>
              <a:gd name="connsiteY1114" fmla="*/ 2124447 h 6858001"/>
              <a:gd name="connsiteX1115" fmla="*/ 4081829 w 5989980"/>
              <a:gd name="connsiteY1115" fmla="*/ 2069095 h 6858001"/>
              <a:gd name="connsiteX1116" fmla="*/ 4088161 w 5989980"/>
              <a:gd name="connsiteY1116" fmla="*/ 2096232 h 6858001"/>
              <a:gd name="connsiteX1117" fmla="*/ 4134444 w 5989980"/>
              <a:gd name="connsiteY1117" fmla="*/ 2071830 h 6858001"/>
              <a:gd name="connsiteX1118" fmla="*/ 4131472 w 5989980"/>
              <a:gd name="connsiteY1118" fmla="*/ 2127802 h 6858001"/>
              <a:gd name="connsiteX1119" fmla="*/ 4136007 w 5989980"/>
              <a:gd name="connsiteY1119" fmla="*/ 2108680 h 6858001"/>
              <a:gd name="connsiteX1120" fmla="*/ 4198746 w 5989980"/>
              <a:gd name="connsiteY1120" fmla="*/ 2100817 h 6858001"/>
              <a:gd name="connsiteX1121" fmla="*/ 4176306 w 5989980"/>
              <a:gd name="connsiteY1121" fmla="*/ 2066630 h 6858001"/>
              <a:gd name="connsiteX1122" fmla="*/ 4177792 w 5989980"/>
              <a:gd name="connsiteY1122" fmla="*/ 2103400 h 6858001"/>
              <a:gd name="connsiteX1123" fmla="*/ 4170327 w 5989980"/>
              <a:gd name="connsiteY1123" fmla="*/ 2048703 h 6858001"/>
              <a:gd name="connsiteX1124" fmla="*/ 4185651 w 5989980"/>
              <a:gd name="connsiteY1124" fmla="*/ 2037525 h 6858001"/>
              <a:gd name="connsiteX1125" fmla="*/ 4202497 w 5989980"/>
              <a:gd name="connsiteY1125" fmla="*/ 2063312 h 6858001"/>
              <a:gd name="connsiteX1126" fmla="*/ 4210277 w 5989980"/>
              <a:gd name="connsiteY1126" fmla="*/ 1997324 h 6858001"/>
              <a:gd name="connsiteX1127" fmla="*/ 4216999 w 5989980"/>
              <a:gd name="connsiteY1127" fmla="*/ 2033555 h 6858001"/>
              <a:gd name="connsiteX1128" fmla="*/ 4243149 w 5989980"/>
              <a:gd name="connsiteY1128" fmla="*/ 2030358 h 6858001"/>
              <a:gd name="connsiteX1129" fmla="*/ 4278253 w 5989980"/>
              <a:gd name="connsiteY1129" fmla="*/ 1988842 h 6858001"/>
              <a:gd name="connsiteX1130" fmla="*/ 4263319 w 5989980"/>
              <a:gd name="connsiteY1130" fmla="*/ 2009234 h 6858001"/>
              <a:gd name="connsiteX1131" fmla="*/ 4296112 w 5989980"/>
              <a:gd name="connsiteY1131" fmla="*/ 2042151 h 6858001"/>
              <a:gd name="connsiteX1132" fmla="*/ 4281761 w 5989980"/>
              <a:gd name="connsiteY1132" fmla="*/ 2056796 h 6858001"/>
              <a:gd name="connsiteX1133" fmla="*/ 4260877 w 5989980"/>
              <a:gd name="connsiteY1133" fmla="*/ 2074384 h 6858001"/>
              <a:gd name="connsiteX1134" fmla="*/ 4256909 w 5989980"/>
              <a:gd name="connsiteY1134" fmla="*/ 2053838 h 6858001"/>
              <a:gd name="connsiteX1135" fmla="*/ 4259371 w 5989980"/>
              <a:gd name="connsiteY1135" fmla="*/ 2037489 h 6858001"/>
              <a:gd name="connsiteX1136" fmla="*/ 4248894 w 5989980"/>
              <a:gd name="connsiteY1136" fmla="*/ 2038837 h 6858001"/>
              <a:gd name="connsiteX1137" fmla="*/ 4244089 w 5989980"/>
              <a:gd name="connsiteY1137" fmla="*/ 2048703 h 6858001"/>
              <a:gd name="connsiteX1138" fmla="*/ 4249678 w 5989980"/>
              <a:gd name="connsiteY1138" fmla="*/ 2057298 h 6858001"/>
              <a:gd name="connsiteX1139" fmla="*/ 4234744 w 5989980"/>
              <a:gd name="connsiteY1139" fmla="*/ 2077844 h 6858001"/>
              <a:gd name="connsiteX1140" fmla="*/ 4249227 w 5989980"/>
              <a:gd name="connsiteY1140" fmla="*/ 2082817 h 6858001"/>
              <a:gd name="connsiteX1141" fmla="*/ 4260717 w 5989980"/>
              <a:gd name="connsiteY1141" fmla="*/ 2074622 h 6858001"/>
              <a:gd name="connsiteX1142" fmla="*/ 4267739 w 5989980"/>
              <a:gd name="connsiteY1142" fmla="*/ 2115115 h 6858001"/>
              <a:gd name="connsiteX1143" fmla="*/ 4293925 w 5989980"/>
              <a:gd name="connsiteY1143" fmla="*/ 2116584 h 6858001"/>
              <a:gd name="connsiteX1144" fmla="*/ 4304361 w 5989980"/>
              <a:gd name="connsiteY1144" fmla="*/ 2115426 h 6858001"/>
              <a:gd name="connsiteX1145" fmla="*/ 4360726 w 5989980"/>
              <a:gd name="connsiteY1145" fmla="*/ 2080466 h 6858001"/>
              <a:gd name="connsiteX1146" fmla="*/ 4345756 w 5989980"/>
              <a:gd name="connsiteY1146" fmla="*/ 2100935 h 6858001"/>
              <a:gd name="connsiteX1147" fmla="*/ 4357365 w 5989980"/>
              <a:gd name="connsiteY1147" fmla="*/ 2127223 h 6858001"/>
              <a:gd name="connsiteX1148" fmla="*/ 4464897 w 5989980"/>
              <a:gd name="connsiteY1148" fmla="*/ 2058148 h 6858001"/>
              <a:gd name="connsiteX1149" fmla="*/ 4497383 w 5989980"/>
              <a:gd name="connsiteY1149" fmla="*/ 2081777 h 6858001"/>
              <a:gd name="connsiteX1150" fmla="*/ 4472403 w 5989980"/>
              <a:gd name="connsiteY1150" fmla="*/ 2112808 h 6858001"/>
              <a:gd name="connsiteX1151" fmla="*/ 4489212 w 5989980"/>
              <a:gd name="connsiteY1151" fmla="*/ 2138518 h 6858001"/>
              <a:gd name="connsiteX1152" fmla="*/ 4468689 w 5989980"/>
              <a:gd name="connsiteY1152" fmla="*/ 2150274 h 6858001"/>
              <a:gd name="connsiteX1153" fmla="*/ 4528768 w 5989980"/>
              <a:gd name="connsiteY1153" fmla="*/ 2077730 h 6858001"/>
              <a:gd name="connsiteX1154" fmla="*/ 4544445 w 5989980"/>
              <a:gd name="connsiteY1154" fmla="*/ 2075881 h 6858001"/>
              <a:gd name="connsiteX1155" fmla="*/ 4527989 w 5989980"/>
              <a:gd name="connsiteY1155" fmla="*/ 2059342 h 6858001"/>
              <a:gd name="connsiteX1156" fmla="*/ 4584042 w 5989980"/>
              <a:gd name="connsiteY1156" fmla="*/ 2015248 h 6858001"/>
              <a:gd name="connsiteX1157" fmla="*/ 4612026 w 5989980"/>
              <a:gd name="connsiteY1157" fmla="*/ 2058071 h 6858001"/>
              <a:gd name="connsiteX1158" fmla="*/ 4625864 w 5989980"/>
              <a:gd name="connsiteY1158" fmla="*/ 2009967 h 6858001"/>
              <a:gd name="connsiteX1159" fmla="*/ 4662453 w 5989980"/>
              <a:gd name="connsiteY1159" fmla="*/ 2005301 h 6858001"/>
              <a:gd name="connsiteX1160" fmla="*/ 4691143 w 5989980"/>
              <a:gd name="connsiteY1160" fmla="*/ 2066666 h 6858001"/>
              <a:gd name="connsiteX1161" fmla="*/ 4667300 w 5989980"/>
              <a:gd name="connsiteY1161" fmla="*/ 2125220 h 6858001"/>
              <a:gd name="connsiteX1162" fmla="*/ 4762089 w 5989980"/>
              <a:gd name="connsiteY1162" fmla="*/ 2261747 h 6858001"/>
              <a:gd name="connsiteX1163" fmla="*/ 4803915 w 5989980"/>
              <a:gd name="connsiteY1163" fmla="*/ 2256466 h 6858001"/>
              <a:gd name="connsiteX1164" fmla="*/ 4761306 w 5989980"/>
              <a:gd name="connsiteY1164" fmla="*/ 2373143 h 6858001"/>
              <a:gd name="connsiteX1165" fmla="*/ 4781127 w 5989980"/>
              <a:gd name="connsiteY1165" fmla="*/ 2342809 h 6858001"/>
              <a:gd name="connsiteX1166" fmla="*/ 4769944 w 5989980"/>
              <a:gd name="connsiteY1166" fmla="*/ 2325812 h 6858001"/>
              <a:gd name="connsiteX1167" fmla="*/ 4793397 w 5989980"/>
              <a:gd name="connsiteY1167" fmla="*/ 2387639 h 6858001"/>
              <a:gd name="connsiteX1168" fmla="*/ 4819977 w 5989980"/>
              <a:gd name="connsiteY1168" fmla="*/ 2393653 h 6858001"/>
              <a:gd name="connsiteX1169" fmla="*/ 4784135 w 5989980"/>
              <a:gd name="connsiteY1169" fmla="*/ 2416780 h 6858001"/>
              <a:gd name="connsiteX1170" fmla="*/ 4795667 w 5989980"/>
              <a:gd name="connsiteY1170" fmla="*/ 2443028 h 6858001"/>
              <a:gd name="connsiteX1171" fmla="*/ 4742703 w 5989980"/>
              <a:gd name="connsiteY1171" fmla="*/ 2431118 h 6858001"/>
              <a:gd name="connsiteX1172" fmla="*/ 4759471 w 5989980"/>
              <a:gd name="connsiteY1172" fmla="*/ 2456905 h 6858001"/>
              <a:gd name="connsiteX1173" fmla="*/ 4732226 w 5989980"/>
              <a:gd name="connsiteY1173" fmla="*/ 2432466 h 6858001"/>
              <a:gd name="connsiteX1174" fmla="*/ 4706778 w 5989980"/>
              <a:gd name="connsiteY1174" fmla="*/ 2454286 h 6858001"/>
              <a:gd name="connsiteX1175" fmla="*/ 4713500 w 5989980"/>
              <a:gd name="connsiteY1175" fmla="*/ 2490481 h 6858001"/>
              <a:gd name="connsiteX1176" fmla="*/ 4686255 w 5989980"/>
              <a:gd name="connsiteY1176" fmla="*/ 2466119 h 6858001"/>
              <a:gd name="connsiteX1177" fmla="*/ 4663118 w 5989980"/>
              <a:gd name="connsiteY1177" fmla="*/ 2413308 h 6858001"/>
              <a:gd name="connsiteX1178" fmla="*/ 4672500 w 5989980"/>
              <a:gd name="connsiteY1178" fmla="*/ 2384285 h 6858001"/>
              <a:gd name="connsiteX1179" fmla="*/ 4651234 w 5989980"/>
              <a:gd name="connsiteY1179" fmla="*/ 2377733 h 6858001"/>
              <a:gd name="connsiteX1180" fmla="*/ 4637043 w 5989980"/>
              <a:gd name="connsiteY1180" fmla="*/ 2416663 h 6858001"/>
              <a:gd name="connsiteX1181" fmla="*/ 4640055 w 5989980"/>
              <a:gd name="connsiteY1181" fmla="*/ 2360542 h 6858001"/>
              <a:gd name="connsiteX1182" fmla="*/ 4676250 w 5989980"/>
              <a:gd name="connsiteY1182" fmla="*/ 2346819 h 6858001"/>
              <a:gd name="connsiteX1183" fmla="*/ 4638881 w 5989980"/>
              <a:gd name="connsiteY1183" fmla="*/ 2332943 h 6858001"/>
              <a:gd name="connsiteX1184" fmla="*/ 4625043 w 5989980"/>
              <a:gd name="connsiteY1184" fmla="*/ 2381047 h 6858001"/>
              <a:gd name="connsiteX1185" fmla="*/ 4504806 w 5989980"/>
              <a:gd name="connsiteY1185" fmla="*/ 2396158 h 6858001"/>
              <a:gd name="connsiteX1186" fmla="*/ 4501134 w 5989980"/>
              <a:gd name="connsiteY1186" fmla="*/ 2433818 h 6858001"/>
              <a:gd name="connsiteX1187" fmla="*/ 4454030 w 5989980"/>
              <a:gd name="connsiteY1187" fmla="*/ 2439677 h 6858001"/>
              <a:gd name="connsiteX1188" fmla="*/ 4471935 w 5989980"/>
              <a:gd name="connsiteY1188" fmla="*/ 2493140 h 6858001"/>
              <a:gd name="connsiteX1189" fmla="*/ 4441329 w 5989980"/>
              <a:gd name="connsiteY1189" fmla="*/ 2515458 h 6858001"/>
              <a:gd name="connsiteX1190" fmla="*/ 4478345 w 5989980"/>
              <a:gd name="connsiteY1190" fmla="*/ 2520120 h 6858001"/>
              <a:gd name="connsiteX1191" fmla="*/ 4489836 w 5989980"/>
              <a:gd name="connsiteY1191" fmla="*/ 2546331 h 6858001"/>
              <a:gd name="connsiteX1192" fmla="*/ 4455167 w 5989980"/>
              <a:gd name="connsiteY1192" fmla="*/ 2597212 h 6858001"/>
              <a:gd name="connsiteX1193" fmla="*/ 4461105 w 5989980"/>
              <a:gd name="connsiteY1193" fmla="*/ 2614945 h 6858001"/>
              <a:gd name="connsiteX1194" fmla="*/ 4506686 w 5989980"/>
              <a:gd name="connsiteY1194" fmla="*/ 2572194 h 6858001"/>
              <a:gd name="connsiteX1195" fmla="*/ 4575404 w 5989980"/>
              <a:gd name="connsiteY1195" fmla="*/ 2582141 h 6858001"/>
              <a:gd name="connsiteX1196" fmla="*/ 4614919 w 5989980"/>
              <a:gd name="connsiteY1196" fmla="*/ 2651406 h 6858001"/>
              <a:gd name="connsiteX1197" fmla="*/ 4672296 w 5989980"/>
              <a:gd name="connsiteY1197" fmla="*/ 2627407 h 6858001"/>
              <a:gd name="connsiteX1198" fmla="*/ 4678648 w 5989980"/>
              <a:gd name="connsiteY1198" fmla="*/ 2622891 h 6858001"/>
              <a:gd name="connsiteX1199" fmla="*/ 4673791 w 5989980"/>
              <a:gd name="connsiteY1199" fmla="*/ 2640213 h 6858001"/>
              <a:gd name="connsiteX1200" fmla="*/ 4656043 w 5989980"/>
              <a:gd name="connsiteY1200" fmla="*/ 2757409 h 6858001"/>
              <a:gd name="connsiteX1201" fmla="*/ 4660184 w 5989980"/>
              <a:gd name="connsiteY1201" fmla="*/ 2859016 h 6858001"/>
              <a:gd name="connsiteX1202" fmla="*/ 4606790 w 5989980"/>
              <a:gd name="connsiteY1202" fmla="*/ 2837855 h 6858001"/>
              <a:gd name="connsiteX1203" fmla="*/ 4602645 w 5989980"/>
              <a:gd name="connsiteY1203" fmla="*/ 2866223 h 6858001"/>
              <a:gd name="connsiteX1204" fmla="*/ 4537760 w 5989980"/>
              <a:gd name="connsiteY1204" fmla="*/ 2818774 h 6858001"/>
              <a:gd name="connsiteX1205" fmla="*/ 4497420 w 5989980"/>
              <a:gd name="connsiteY1205" fmla="*/ 2860942 h 6858001"/>
              <a:gd name="connsiteX1206" fmla="*/ 4499258 w 5989980"/>
              <a:gd name="connsiteY1206" fmla="*/ 2907120 h 6858001"/>
              <a:gd name="connsiteX1207" fmla="*/ 4547765 w 5989980"/>
              <a:gd name="connsiteY1207" fmla="*/ 2938034 h 6858001"/>
              <a:gd name="connsiteX1208" fmla="*/ 4546320 w 5989980"/>
              <a:gd name="connsiteY1208" fmla="*/ 3031009 h 6858001"/>
              <a:gd name="connsiteX1209" fmla="*/ 4619064 w 5989980"/>
              <a:gd name="connsiteY1209" fmla="*/ 3012544 h 6858001"/>
              <a:gd name="connsiteX1210" fmla="*/ 4557811 w 5989980"/>
              <a:gd name="connsiteY1210" fmla="*/ 3057374 h 6858001"/>
              <a:gd name="connsiteX1211" fmla="*/ 4510400 w 5989980"/>
              <a:gd name="connsiteY1211" fmla="*/ 3054096 h 6858001"/>
              <a:gd name="connsiteX1212" fmla="*/ 4596666 w 5989980"/>
              <a:gd name="connsiteY1212" fmla="*/ 3237999 h 6858001"/>
              <a:gd name="connsiteX1213" fmla="*/ 4617189 w 5989980"/>
              <a:gd name="connsiteY1213" fmla="*/ 3226013 h 6858001"/>
              <a:gd name="connsiteX1214" fmla="*/ 4623168 w 5989980"/>
              <a:gd name="connsiteY1214" fmla="*/ 3243895 h 6858001"/>
              <a:gd name="connsiteX1215" fmla="*/ 4614218 w 5989980"/>
              <a:gd name="connsiteY1215" fmla="*/ 3282134 h 6858001"/>
              <a:gd name="connsiteX1216" fmla="*/ 4631806 w 5989980"/>
              <a:gd name="connsiteY1216" fmla="*/ 3326232 h 6858001"/>
              <a:gd name="connsiteX1217" fmla="*/ 4727732 w 5989980"/>
              <a:gd name="connsiteY1217" fmla="*/ 3360496 h 6858001"/>
              <a:gd name="connsiteX1218" fmla="*/ 4748292 w 5989980"/>
              <a:gd name="connsiteY1218" fmla="*/ 3348740 h 6858001"/>
              <a:gd name="connsiteX1219" fmla="*/ 4777101 w 5989980"/>
              <a:gd name="connsiteY1219" fmla="*/ 3410029 h 6858001"/>
              <a:gd name="connsiteX1220" fmla="*/ 4727769 w 5989980"/>
              <a:gd name="connsiteY1220" fmla="*/ 3620220 h 6858001"/>
              <a:gd name="connsiteX1221" fmla="*/ 4847227 w 5989980"/>
              <a:gd name="connsiteY1221" fmla="*/ 3586648 h 6858001"/>
              <a:gd name="connsiteX1222" fmla="*/ 4818143 w 5989980"/>
              <a:gd name="connsiteY1222" fmla="*/ 3515991 h 6858001"/>
              <a:gd name="connsiteX1223" fmla="*/ 4839056 w 5989980"/>
              <a:gd name="connsiteY1223" fmla="*/ 3513409 h 6858001"/>
              <a:gd name="connsiteX1224" fmla="*/ 4914496 w 5989980"/>
              <a:gd name="connsiteY1224" fmla="*/ 3559587 h 6858001"/>
              <a:gd name="connsiteX1225" fmla="*/ 4921961 w 5989980"/>
              <a:gd name="connsiteY1225" fmla="*/ 3614361 h 6858001"/>
              <a:gd name="connsiteX1226" fmla="*/ 5114593 w 5989980"/>
              <a:gd name="connsiteY1226" fmla="*/ 3701319 h 6858001"/>
              <a:gd name="connsiteX1227" fmla="*/ 5192610 w 5989980"/>
              <a:gd name="connsiteY1227" fmla="*/ 4071784 h 6858001"/>
              <a:gd name="connsiteX1228" fmla="*/ 5179556 w 5989980"/>
              <a:gd name="connsiteY1228" fmla="*/ 4008415 h 6858001"/>
              <a:gd name="connsiteX1229" fmla="*/ 5120884 w 5989980"/>
              <a:gd name="connsiteY1229" fmla="*/ 3988100 h 6858001"/>
              <a:gd name="connsiteX1230" fmla="*/ 4964841 w 5989980"/>
              <a:gd name="connsiteY1230" fmla="*/ 4026302 h 6858001"/>
              <a:gd name="connsiteX1231" fmla="*/ 4969339 w 5989980"/>
              <a:gd name="connsiteY1231" fmla="*/ 4007298 h 6858001"/>
              <a:gd name="connsiteX1232" fmla="*/ 4869231 w 5989980"/>
              <a:gd name="connsiteY1232" fmla="*/ 4001284 h 6858001"/>
              <a:gd name="connsiteX1233" fmla="*/ 4844251 w 5989980"/>
              <a:gd name="connsiteY1233" fmla="*/ 4032234 h 6858001"/>
              <a:gd name="connsiteX1234" fmla="*/ 4821816 w 5989980"/>
              <a:gd name="connsiteY1234" fmla="*/ 3997929 h 6858001"/>
              <a:gd name="connsiteX1235" fmla="*/ 4740044 w 5989980"/>
              <a:gd name="connsiteY1235" fmla="*/ 4054556 h 6858001"/>
              <a:gd name="connsiteX1236" fmla="*/ 4692629 w 5989980"/>
              <a:gd name="connsiteY1236" fmla="*/ 4051432 h 6858001"/>
              <a:gd name="connsiteX1237" fmla="*/ 4737463 w 5989980"/>
              <a:gd name="connsiteY1237" fmla="*/ 3989990 h 6858001"/>
              <a:gd name="connsiteX1238" fmla="*/ 4710570 w 5989980"/>
              <a:gd name="connsiteY1238" fmla="*/ 3715195 h 6858001"/>
              <a:gd name="connsiteX1239" fmla="*/ 4651940 w 5989980"/>
              <a:gd name="connsiteY1239" fmla="*/ 3694690 h 6858001"/>
              <a:gd name="connsiteX1240" fmla="*/ 4638491 w 5989980"/>
              <a:gd name="connsiteY1240" fmla="*/ 3752086 h 6858001"/>
              <a:gd name="connsiteX1241" fmla="*/ 4695990 w 5989980"/>
              <a:gd name="connsiteY1241" fmla="*/ 3874777 h 6858001"/>
              <a:gd name="connsiteX1242" fmla="*/ 4669528 w 5989980"/>
              <a:gd name="connsiteY1242" fmla="*/ 3868800 h 6858001"/>
              <a:gd name="connsiteX1243" fmla="*/ 4654595 w 5989980"/>
              <a:gd name="connsiteY1243" fmla="*/ 3889192 h 6858001"/>
              <a:gd name="connsiteX1244" fmla="*/ 4673242 w 5989980"/>
              <a:gd name="connsiteY1244" fmla="*/ 3961079 h 6858001"/>
              <a:gd name="connsiteX1245" fmla="*/ 4652678 w 5989980"/>
              <a:gd name="connsiteY1245" fmla="*/ 3972953 h 6858001"/>
              <a:gd name="connsiteX1246" fmla="*/ 4632939 w 5989980"/>
              <a:gd name="connsiteY1246" fmla="*/ 4133073 h 6858001"/>
              <a:gd name="connsiteX1247" fmla="*/ 4607532 w 5989980"/>
              <a:gd name="connsiteY1247" fmla="*/ 4154772 h 6858001"/>
              <a:gd name="connsiteX1248" fmla="*/ 4644081 w 5989980"/>
              <a:gd name="connsiteY1248" fmla="*/ 4150300 h 6858001"/>
              <a:gd name="connsiteX1249" fmla="*/ 4640408 w 5989980"/>
              <a:gd name="connsiteY1249" fmla="*/ 4187846 h 6858001"/>
              <a:gd name="connsiteX1250" fmla="*/ 4598151 w 5989980"/>
              <a:gd name="connsiteY1250" fmla="*/ 4183876 h 6858001"/>
              <a:gd name="connsiteX1251" fmla="*/ 4611246 w 5989980"/>
              <a:gd name="connsiteY1251" fmla="*/ 4247205 h 6858001"/>
              <a:gd name="connsiteX1252" fmla="*/ 4590723 w 5989980"/>
              <a:gd name="connsiteY1252" fmla="*/ 4259001 h 6858001"/>
              <a:gd name="connsiteX1253" fmla="*/ 4587715 w 5989980"/>
              <a:gd name="connsiteY1253" fmla="*/ 4315009 h 6858001"/>
              <a:gd name="connsiteX1254" fmla="*/ 4620550 w 5989980"/>
              <a:gd name="connsiteY1254" fmla="*/ 4348003 h 6858001"/>
              <a:gd name="connsiteX1255" fmla="*/ 4626882 w 5989980"/>
              <a:gd name="connsiteY1255" fmla="*/ 4504886 h 6858001"/>
              <a:gd name="connsiteX1256" fmla="*/ 4601553 w 5989980"/>
              <a:gd name="connsiteY1256" fmla="*/ 4526666 h 6858001"/>
              <a:gd name="connsiteX1257" fmla="*/ 4623168 w 5989980"/>
              <a:gd name="connsiteY1257" fmla="*/ 4542391 h 6858001"/>
              <a:gd name="connsiteX1258" fmla="*/ 4609018 w 5989980"/>
              <a:gd name="connsiteY1258" fmla="*/ 4581322 h 6858001"/>
              <a:gd name="connsiteX1259" fmla="*/ 4577981 w 5989980"/>
              <a:gd name="connsiteY1259" fmla="*/ 4594543 h 6858001"/>
              <a:gd name="connsiteX1260" fmla="*/ 4571337 w 5989980"/>
              <a:gd name="connsiteY1260" fmla="*/ 4688056 h 6858001"/>
              <a:gd name="connsiteX1261" fmla="*/ 4567582 w 5989980"/>
              <a:gd name="connsiteY1261" fmla="*/ 4595817 h 6858001"/>
              <a:gd name="connsiteX1262" fmla="*/ 4534321 w 5989980"/>
              <a:gd name="connsiteY1262" fmla="*/ 4683544 h 6858001"/>
              <a:gd name="connsiteX1263" fmla="*/ 4532445 w 5989980"/>
              <a:gd name="connsiteY1263" fmla="*/ 4767269 h 6858001"/>
              <a:gd name="connsiteX1264" fmla="*/ 4555977 w 5989980"/>
              <a:gd name="connsiteY1264" fmla="*/ 4829132 h 6858001"/>
              <a:gd name="connsiteX1265" fmla="*/ 4540690 w 5989980"/>
              <a:gd name="connsiteY1265" fmla="*/ 4840427 h 6858001"/>
              <a:gd name="connsiteX1266" fmla="*/ 4557068 w 5989980"/>
              <a:gd name="connsiteY1266" fmla="*/ 4856849 h 6858001"/>
              <a:gd name="connsiteX1267" fmla="*/ 4543234 w 5989980"/>
              <a:gd name="connsiteY1267" fmla="*/ 4904953 h 6858001"/>
              <a:gd name="connsiteX1268" fmla="*/ 4573877 w 5989980"/>
              <a:gd name="connsiteY1268" fmla="*/ 4882445 h 6858001"/>
              <a:gd name="connsiteX1269" fmla="*/ 4544716 w 5989980"/>
              <a:gd name="connsiteY1269" fmla="*/ 5071702 h 6858001"/>
              <a:gd name="connsiteX1270" fmla="*/ 4513761 w 5989980"/>
              <a:gd name="connsiteY1270" fmla="*/ 5084963 h 6858001"/>
              <a:gd name="connsiteX1271" fmla="*/ 4531309 w 5989980"/>
              <a:gd name="connsiteY1271" fmla="*/ 5128981 h 6858001"/>
              <a:gd name="connsiteX1272" fmla="*/ 4509226 w 5989980"/>
              <a:gd name="connsiteY1272" fmla="*/ 5233825 h 6858001"/>
              <a:gd name="connsiteX1273" fmla="*/ 4506998 w 5989980"/>
              <a:gd name="connsiteY1273" fmla="*/ 5178437 h 6858001"/>
              <a:gd name="connsiteX1274" fmla="*/ 4481981 w 5989980"/>
              <a:gd name="connsiteY1274" fmla="*/ 5209463 h 6858001"/>
              <a:gd name="connsiteX1275" fmla="*/ 4510006 w 5989980"/>
              <a:gd name="connsiteY1275" fmla="*/ 5122315 h 6858001"/>
              <a:gd name="connsiteX1276" fmla="*/ 4483151 w 5989980"/>
              <a:gd name="connsiteY1276" fmla="*/ 4977419 h 6858001"/>
              <a:gd name="connsiteX1277" fmla="*/ 4429797 w 5989980"/>
              <a:gd name="connsiteY1277" fmla="*/ 4956218 h 6858001"/>
              <a:gd name="connsiteX1278" fmla="*/ 4440623 w 5989980"/>
              <a:gd name="connsiteY1278" fmla="*/ 4964158 h 6858001"/>
              <a:gd name="connsiteX1279" fmla="*/ 4422681 w 5989980"/>
              <a:gd name="connsiteY1279" fmla="*/ 5040635 h 6858001"/>
              <a:gd name="connsiteX1280" fmla="*/ 4406656 w 5989980"/>
              <a:gd name="connsiteY1280" fmla="*/ 5033427 h 6858001"/>
              <a:gd name="connsiteX1281" fmla="*/ 4409237 w 5989980"/>
              <a:gd name="connsiteY1281" fmla="*/ 5098067 h 6858001"/>
              <a:gd name="connsiteX1282" fmla="*/ 4388324 w 5989980"/>
              <a:gd name="connsiteY1282" fmla="*/ 5100649 h 6858001"/>
              <a:gd name="connsiteX1283" fmla="*/ 4293847 w 5989980"/>
              <a:gd name="connsiteY1283" fmla="*/ 5103235 h 6858001"/>
              <a:gd name="connsiteX1284" fmla="*/ 4271096 w 5989980"/>
              <a:gd name="connsiteY1284" fmla="*/ 5059675 h 6858001"/>
              <a:gd name="connsiteX1285" fmla="*/ 4268867 w 5989980"/>
              <a:gd name="connsiteY1285" fmla="*/ 5004286 h 6858001"/>
              <a:gd name="connsiteX1286" fmla="*/ 4310266 w 5989980"/>
              <a:gd name="connsiteY1286" fmla="*/ 4989871 h 6858001"/>
              <a:gd name="connsiteX1287" fmla="*/ 4277391 w 5989980"/>
              <a:gd name="connsiteY1287" fmla="*/ 4956756 h 6858001"/>
              <a:gd name="connsiteX1288" fmla="*/ 4231502 w 5989980"/>
              <a:gd name="connsiteY1288" fmla="*/ 4990487 h 6858001"/>
              <a:gd name="connsiteX1289" fmla="*/ 4254992 w 5989980"/>
              <a:gd name="connsiteY1289" fmla="*/ 5052431 h 6858001"/>
              <a:gd name="connsiteX1290" fmla="*/ 4207889 w 5989980"/>
              <a:gd name="connsiteY1290" fmla="*/ 5058327 h 6858001"/>
              <a:gd name="connsiteX1291" fmla="*/ 4234469 w 5989980"/>
              <a:gd name="connsiteY1291" fmla="*/ 5064341 h 6858001"/>
              <a:gd name="connsiteX1292" fmla="*/ 4247097 w 5989980"/>
              <a:gd name="connsiteY1292" fmla="*/ 5118382 h 6858001"/>
              <a:gd name="connsiteX1293" fmla="*/ 4224739 w 5989980"/>
              <a:gd name="connsiteY1293" fmla="*/ 5084000 h 6858001"/>
              <a:gd name="connsiteX1294" fmla="*/ 4215785 w 5989980"/>
              <a:gd name="connsiteY1294" fmla="*/ 5122352 h 6858001"/>
              <a:gd name="connsiteX1295" fmla="*/ 4249366 w 5989980"/>
              <a:gd name="connsiteY1295" fmla="*/ 5173694 h 6858001"/>
              <a:gd name="connsiteX1296" fmla="*/ 4219150 w 5989980"/>
              <a:gd name="connsiteY1296" fmla="*/ 5205226 h 6858001"/>
              <a:gd name="connsiteX1297" fmla="*/ 4215826 w 5989980"/>
              <a:gd name="connsiteY1297" fmla="*/ 5252174 h 6858001"/>
              <a:gd name="connsiteX1298" fmla="*/ 4241975 w 5989980"/>
              <a:gd name="connsiteY1298" fmla="*/ 5248859 h 6858001"/>
              <a:gd name="connsiteX1299" fmla="*/ 4183734 w 5989980"/>
              <a:gd name="connsiteY1299" fmla="*/ 5237605 h 6858001"/>
              <a:gd name="connsiteX1300" fmla="*/ 4206092 w 5989980"/>
              <a:gd name="connsiteY1300" fmla="*/ 5271910 h 6858001"/>
              <a:gd name="connsiteX1301" fmla="*/ 4202809 w 5989980"/>
              <a:gd name="connsiteY1301" fmla="*/ 5318667 h 6858001"/>
              <a:gd name="connsiteX1302" fmla="*/ 4190809 w 5989980"/>
              <a:gd name="connsiteY1302" fmla="*/ 5283051 h 6858001"/>
              <a:gd name="connsiteX1303" fmla="*/ 4165751 w 5989980"/>
              <a:gd name="connsiteY1303" fmla="*/ 5314078 h 6858001"/>
              <a:gd name="connsiteX1304" fmla="*/ 4158639 w 5989980"/>
              <a:gd name="connsiteY1304" fmla="*/ 5268555 h 6858001"/>
              <a:gd name="connsiteX1305" fmla="*/ 4094103 w 5989980"/>
              <a:gd name="connsiteY1305" fmla="*/ 5230280 h 6858001"/>
              <a:gd name="connsiteX1306" fmla="*/ 4129166 w 5989980"/>
              <a:gd name="connsiteY1306" fmla="*/ 5318590 h 6858001"/>
              <a:gd name="connsiteX1307" fmla="*/ 4132880 w 5989980"/>
              <a:gd name="connsiteY1307" fmla="*/ 5281084 h 6858001"/>
              <a:gd name="connsiteX1308" fmla="*/ 4154577 w 5989980"/>
              <a:gd name="connsiteY1308" fmla="*/ 5296850 h 6858001"/>
              <a:gd name="connsiteX1309" fmla="*/ 4134796 w 5989980"/>
              <a:gd name="connsiteY1309" fmla="*/ 5327185 h 6858001"/>
              <a:gd name="connsiteX1310" fmla="*/ 4163133 w 5989980"/>
              <a:gd name="connsiteY1310" fmla="*/ 5379260 h 6858001"/>
              <a:gd name="connsiteX1311" fmla="*/ 4161299 w 5989980"/>
              <a:gd name="connsiteY1311" fmla="*/ 5462903 h 6858001"/>
              <a:gd name="connsiteX1312" fmla="*/ 4128423 w 5989980"/>
              <a:gd name="connsiteY1312" fmla="*/ 5430100 h 6858001"/>
              <a:gd name="connsiteX1313" fmla="*/ 4147851 w 5989980"/>
              <a:gd name="connsiteY1313" fmla="*/ 5390518 h 6858001"/>
              <a:gd name="connsiteX1314" fmla="*/ 4141088 w 5989980"/>
              <a:gd name="connsiteY1314" fmla="*/ 5354283 h 6858001"/>
              <a:gd name="connsiteX1315" fmla="*/ 4118730 w 5989980"/>
              <a:gd name="connsiteY1315" fmla="*/ 5319978 h 6858001"/>
              <a:gd name="connsiteX1316" fmla="*/ 4076555 w 5989980"/>
              <a:gd name="connsiteY1316" fmla="*/ 5315891 h 6858001"/>
              <a:gd name="connsiteX1317" fmla="*/ 4049659 w 5989980"/>
              <a:gd name="connsiteY1317" fmla="*/ 5170958 h 6858001"/>
              <a:gd name="connsiteX1318" fmla="*/ 4089647 w 5989980"/>
              <a:gd name="connsiteY1318" fmla="*/ 5119616 h 6858001"/>
              <a:gd name="connsiteX1319" fmla="*/ 4073584 w 5989980"/>
              <a:gd name="connsiteY1319" fmla="*/ 5112409 h 6858001"/>
              <a:gd name="connsiteX1320" fmla="*/ 4076945 w 5989980"/>
              <a:gd name="connsiteY1320" fmla="*/ 5065498 h 6858001"/>
              <a:gd name="connsiteX1321" fmla="*/ 4119120 w 5989980"/>
              <a:gd name="connsiteY1321" fmla="*/ 5069428 h 6858001"/>
              <a:gd name="connsiteX1322" fmla="*/ 4110092 w 5989980"/>
              <a:gd name="connsiteY1322" fmla="*/ 5107706 h 6858001"/>
              <a:gd name="connsiteX1323" fmla="*/ 4182249 w 5989980"/>
              <a:gd name="connsiteY1323" fmla="*/ 5070779 h 6858001"/>
              <a:gd name="connsiteX1324" fmla="*/ 4122875 w 5989980"/>
              <a:gd name="connsiteY1324" fmla="*/ 5031885 h 6858001"/>
              <a:gd name="connsiteX1325" fmla="*/ 4143435 w 5989980"/>
              <a:gd name="connsiteY1325" fmla="*/ 5020053 h 6858001"/>
              <a:gd name="connsiteX1326" fmla="*/ 4120606 w 5989980"/>
              <a:gd name="connsiteY1326" fmla="*/ 4976456 h 6858001"/>
              <a:gd name="connsiteX1327" fmla="*/ 4111655 w 5989980"/>
              <a:gd name="connsiteY1327" fmla="*/ 5014618 h 6858001"/>
              <a:gd name="connsiteX1328" fmla="*/ 4065373 w 5989980"/>
              <a:gd name="connsiteY1328" fmla="*/ 4909271 h 6858001"/>
              <a:gd name="connsiteX1329" fmla="*/ 4023551 w 5989980"/>
              <a:gd name="connsiteY1329" fmla="*/ 4914552 h 6858001"/>
              <a:gd name="connsiteX1330" fmla="*/ 4019447 w 5989980"/>
              <a:gd name="connsiteY1330" fmla="*/ 4812981 h 6858001"/>
              <a:gd name="connsiteX1331" fmla="*/ 3989580 w 5989980"/>
              <a:gd name="connsiteY1331" fmla="*/ 4853802 h 6858001"/>
              <a:gd name="connsiteX1332" fmla="*/ 3998140 w 5989980"/>
              <a:gd name="connsiteY1332" fmla="*/ 4936138 h 6858001"/>
              <a:gd name="connsiteX1333" fmla="*/ 3977974 w 5989980"/>
              <a:gd name="connsiteY1333" fmla="*/ 4957339 h 6858001"/>
              <a:gd name="connsiteX1334" fmla="*/ 3964526 w 5989980"/>
              <a:gd name="connsiteY1334" fmla="*/ 4884756 h 6858001"/>
              <a:gd name="connsiteX1335" fmla="*/ 3907418 w 5989980"/>
              <a:gd name="connsiteY1335" fmla="*/ 4901368 h 6858001"/>
              <a:gd name="connsiteX1336" fmla="*/ 3934663 w 5989980"/>
              <a:gd name="connsiteY1336" fmla="*/ 4925730 h 6858001"/>
              <a:gd name="connsiteX1337" fmla="*/ 3936538 w 5989980"/>
              <a:gd name="connsiteY1337" fmla="*/ 4971790 h 6858001"/>
              <a:gd name="connsiteX1338" fmla="*/ 3873135 w 5989980"/>
              <a:gd name="connsiteY1338" fmla="*/ 4961309 h 6858001"/>
              <a:gd name="connsiteX1339" fmla="*/ 3880563 w 5989980"/>
              <a:gd name="connsiteY1339" fmla="*/ 5016042 h 6858001"/>
              <a:gd name="connsiteX1340" fmla="*/ 3835023 w 5989980"/>
              <a:gd name="connsiteY1340" fmla="*/ 5058752 h 6858001"/>
              <a:gd name="connsiteX1341" fmla="*/ 3846985 w 5989980"/>
              <a:gd name="connsiteY1341" fmla="*/ 5094445 h 6858001"/>
              <a:gd name="connsiteX1342" fmla="*/ 3804770 w 5989980"/>
              <a:gd name="connsiteY1342" fmla="*/ 5090475 h 6858001"/>
              <a:gd name="connsiteX1343" fmla="*/ 3824197 w 5989980"/>
              <a:gd name="connsiteY1343" fmla="*/ 5180788 h 6858001"/>
              <a:gd name="connsiteX1344" fmla="*/ 3854766 w 5989980"/>
              <a:gd name="connsiteY1344" fmla="*/ 5158393 h 6858001"/>
              <a:gd name="connsiteX1345" fmla="*/ 3851405 w 5989980"/>
              <a:gd name="connsiteY1345" fmla="*/ 5205186 h 6858001"/>
              <a:gd name="connsiteX1346" fmla="*/ 3826384 w 5989980"/>
              <a:gd name="connsiteY1346" fmla="*/ 5236140 h 6858001"/>
              <a:gd name="connsiteX1347" fmla="*/ 3853593 w 5989980"/>
              <a:gd name="connsiteY1347" fmla="*/ 5260579 h 6858001"/>
              <a:gd name="connsiteX1348" fmla="*/ 3840222 w 5989980"/>
              <a:gd name="connsiteY1348" fmla="*/ 5317971 h 6858001"/>
              <a:gd name="connsiteX1349" fmla="*/ 3880563 w 5989980"/>
              <a:gd name="connsiteY1349" fmla="*/ 5275690 h 6858001"/>
              <a:gd name="connsiteX1350" fmla="*/ 3872667 w 5989980"/>
              <a:gd name="connsiteY1350" fmla="*/ 5341677 h 6858001"/>
              <a:gd name="connsiteX1351" fmla="*/ 3945452 w 5989980"/>
              <a:gd name="connsiteY1351" fmla="*/ 5323138 h 6858001"/>
              <a:gd name="connsiteX1352" fmla="*/ 3974260 w 5989980"/>
              <a:gd name="connsiteY1352" fmla="*/ 5384504 h 6858001"/>
              <a:gd name="connsiteX1353" fmla="*/ 3937671 w 5989980"/>
              <a:gd name="connsiteY1353" fmla="*/ 5389207 h 6858001"/>
              <a:gd name="connsiteX1354" fmla="*/ 3936538 w 5989980"/>
              <a:gd name="connsiteY1354" fmla="*/ 5361377 h 6858001"/>
              <a:gd name="connsiteX1355" fmla="*/ 3889476 w 5989980"/>
              <a:gd name="connsiteY1355" fmla="*/ 5367386 h 6858001"/>
              <a:gd name="connsiteX1356" fmla="*/ 3964173 w 5989980"/>
              <a:gd name="connsiteY1356" fmla="*/ 5395026 h 6858001"/>
              <a:gd name="connsiteX1357" fmla="*/ 3970115 w 5989980"/>
              <a:gd name="connsiteY1357" fmla="*/ 5412832 h 6858001"/>
              <a:gd name="connsiteX1358" fmla="*/ 3970858 w 5989980"/>
              <a:gd name="connsiteY1358" fmla="*/ 5431374 h 6858001"/>
              <a:gd name="connsiteX1359" fmla="*/ 3954792 w 5989980"/>
              <a:gd name="connsiteY1359" fmla="*/ 5424090 h 6858001"/>
              <a:gd name="connsiteX1360" fmla="*/ 3971991 w 5989980"/>
              <a:gd name="connsiteY1360" fmla="*/ 5458933 h 6858001"/>
              <a:gd name="connsiteX1361" fmla="*/ 3957373 w 5989980"/>
              <a:gd name="connsiteY1361" fmla="*/ 5488653 h 6858001"/>
              <a:gd name="connsiteX1362" fmla="*/ 3909256 w 5989980"/>
              <a:gd name="connsiteY1362" fmla="*/ 5466837 h 6858001"/>
              <a:gd name="connsiteX1363" fmla="*/ 3934310 w 5989980"/>
              <a:gd name="connsiteY1363" fmla="*/ 5435923 h 6858001"/>
              <a:gd name="connsiteX1364" fmla="*/ 3877161 w 5989980"/>
              <a:gd name="connsiteY1364" fmla="*/ 5452422 h 6858001"/>
              <a:gd name="connsiteX1365" fmla="*/ 3878999 w 5989980"/>
              <a:gd name="connsiteY1365" fmla="*/ 5498523 h 6858001"/>
              <a:gd name="connsiteX1366" fmla="*/ 3885762 w 5989980"/>
              <a:gd name="connsiteY1366" fmla="*/ 5534791 h 6858001"/>
              <a:gd name="connsiteX1367" fmla="*/ 3911875 w 5989980"/>
              <a:gd name="connsiteY1367" fmla="*/ 5531553 h 6858001"/>
              <a:gd name="connsiteX1368" fmla="*/ 3908472 w 5989980"/>
              <a:gd name="connsiteY1368" fmla="*/ 5578310 h 6858001"/>
              <a:gd name="connsiteX1369" fmla="*/ 3952917 w 5989980"/>
              <a:gd name="connsiteY1369" fmla="*/ 5507811 h 6858001"/>
              <a:gd name="connsiteX1370" fmla="*/ 3980203 w 5989980"/>
              <a:gd name="connsiteY1370" fmla="*/ 5532209 h 6858001"/>
              <a:gd name="connsiteX1371" fmla="*/ 3954792 w 5989980"/>
              <a:gd name="connsiteY1371" fmla="*/ 5553989 h 6858001"/>
              <a:gd name="connsiteX1372" fmla="*/ 3972344 w 5989980"/>
              <a:gd name="connsiteY1372" fmla="*/ 5598010 h 6858001"/>
              <a:gd name="connsiteX1373" fmla="*/ 3973087 w 5989980"/>
              <a:gd name="connsiteY1373" fmla="*/ 5746410 h 6858001"/>
              <a:gd name="connsiteX1374" fmla="*/ 3944746 w 5989980"/>
              <a:gd name="connsiteY1374" fmla="*/ 5694219 h 6858001"/>
              <a:gd name="connsiteX1375" fmla="*/ 3941775 w 5989980"/>
              <a:gd name="connsiteY1375" fmla="*/ 5750380 h 6858001"/>
              <a:gd name="connsiteX1376" fmla="*/ 3904057 w 5989980"/>
              <a:gd name="connsiteY1376" fmla="*/ 5727253 h 6858001"/>
              <a:gd name="connsiteX1377" fmla="*/ 3929032 w 5989980"/>
              <a:gd name="connsiteY1377" fmla="*/ 5696262 h 6858001"/>
              <a:gd name="connsiteX1378" fmla="*/ 3917423 w 5989980"/>
              <a:gd name="connsiteY1378" fmla="*/ 5669857 h 6858001"/>
              <a:gd name="connsiteX1379" fmla="*/ 3893539 w 5989980"/>
              <a:gd name="connsiteY1379" fmla="*/ 5728564 h 6858001"/>
              <a:gd name="connsiteX1380" fmla="*/ 3890568 w 5989980"/>
              <a:gd name="connsiteY1380" fmla="*/ 5654669 h 6858001"/>
              <a:gd name="connsiteX1381" fmla="*/ 3865239 w 5989980"/>
              <a:gd name="connsiteY1381" fmla="*/ 5676490 h 6858001"/>
              <a:gd name="connsiteX1382" fmla="*/ 3814073 w 5989980"/>
              <a:gd name="connsiteY1382" fmla="*/ 5580855 h 6858001"/>
              <a:gd name="connsiteX1383" fmla="*/ 3828223 w 5989980"/>
              <a:gd name="connsiteY1383" fmla="*/ 5542002 h 6858001"/>
              <a:gd name="connsiteX1384" fmla="*/ 3789056 w 5989980"/>
              <a:gd name="connsiteY1384" fmla="*/ 5482024 h 6858001"/>
              <a:gd name="connsiteX1385" fmla="*/ 3814426 w 5989980"/>
              <a:gd name="connsiteY1385" fmla="*/ 5460244 h 6858001"/>
              <a:gd name="connsiteX1386" fmla="*/ 3847297 w 5989980"/>
              <a:gd name="connsiteY1386" fmla="*/ 5493238 h 6858001"/>
              <a:gd name="connsiteX1387" fmla="*/ 3774127 w 5989980"/>
              <a:gd name="connsiteY1387" fmla="*/ 5372631 h 6858001"/>
              <a:gd name="connsiteX1388" fmla="*/ 3829786 w 5989980"/>
              <a:gd name="connsiteY1388" fmla="*/ 5319245 h 6858001"/>
              <a:gd name="connsiteX1389" fmla="*/ 3839521 w 5989980"/>
              <a:gd name="connsiteY1389" fmla="*/ 5299432 h 6858001"/>
              <a:gd name="connsiteX1390" fmla="*/ 3813724 w 5989980"/>
              <a:gd name="connsiteY1390" fmla="*/ 5311998 h 6858001"/>
              <a:gd name="connsiteX1391" fmla="*/ 3775259 w 5989980"/>
              <a:gd name="connsiteY1391" fmla="*/ 5270368 h 6858001"/>
              <a:gd name="connsiteX1392" fmla="*/ 3790230 w 5989980"/>
              <a:gd name="connsiteY1392" fmla="*/ 5249940 h 6858001"/>
              <a:gd name="connsiteX1393" fmla="*/ 3773774 w 5989980"/>
              <a:gd name="connsiteY1393" fmla="*/ 5233518 h 6858001"/>
              <a:gd name="connsiteX1394" fmla="*/ 3770060 w 5989980"/>
              <a:gd name="connsiteY1394" fmla="*/ 5271137 h 6858001"/>
              <a:gd name="connsiteX1395" fmla="*/ 3686408 w 5989980"/>
              <a:gd name="connsiteY1395" fmla="*/ 5281545 h 6858001"/>
              <a:gd name="connsiteX1396" fmla="*/ 3673707 w 5989980"/>
              <a:gd name="connsiteY1396" fmla="*/ 5227504 h 6858001"/>
              <a:gd name="connsiteX1397" fmla="*/ 3610968 w 5989980"/>
              <a:gd name="connsiteY1397" fmla="*/ 5235367 h 6858001"/>
              <a:gd name="connsiteX1398" fmla="*/ 3686761 w 5989980"/>
              <a:gd name="connsiteY1398" fmla="*/ 5160938 h 6858001"/>
              <a:gd name="connsiteX1399" fmla="*/ 3732691 w 5989980"/>
              <a:gd name="connsiteY1399" fmla="*/ 5127249 h 6858001"/>
              <a:gd name="connsiteX1400" fmla="*/ 3715570 w 5989980"/>
              <a:gd name="connsiteY1400" fmla="*/ 5092401 h 6858001"/>
              <a:gd name="connsiteX1401" fmla="*/ 3669640 w 5989980"/>
              <a:gd name="connsiteY1401" fmla="*/ 5125897 h 6858001"/>
              <a:gd name="connsiteX1402" fmla="*/ 3646499 w 5989980"/>
              <a:gd name="connsiteY1402" fmla="*/ 5073244 h 6858001"/>
              <a:gd name="connsiteX1403" fmla="*/ 3661433 w 5989980"/>
              <a:gd name="connsiteY1403" fmla="*/ 5052892 h 6858001"/>
              <a:gd name="connsiteX1404" fmla="*/ 3633014 w 5989980"/>
              <a:gd name="connsiteY1404" fmla="*/ 5000778 h 6858001"/>
              <a:gd name="connsiteX1405" fmla="*/ 3584819 w 5989980"/>
              <a:gd name="connsiteY1405" fmla="*/ 5108900 h 6858001"/>
              <a:gd name="connsiteX1406" fmla="*/ 3572934 w 5989980"/>
              <a:gd name="connsiteY1406" fmla="*/ 5073207 h 6858001"/>
              <a:gd name="connsiteX1407" fmla="*/ 3502731 w 5989980"/>
              <a:gd name="connsiteY1407" fmla="*/ 5156236 h 6858001"/>
              <a:gd name="connsiteX1408" fmla="*/ 3518760 w 5989980"/>
              <a:gd name="connsiteY1408" fmla="*/ 5163480 h 6858001"/>
              <a:gd name="connsiteX1409" fmla="*/ 3497494 w 5989980"/>
              <a:gd name="connsiteY1409" fmla="*/ 5286749 h 6858001"/>
              <a:gd name="connsiteX1410" fmla="*/ 3463137 w 5989980"/>
              <a:gd name="connsiteY1410" fmla="*/ 5216865 h 6858001"/>
              <a:gd name="connsiteX1411" fmla="*/ 3483697 w 5989980"/>
              <a:gd name="connsiteY1411" fmla="*/ 5204996 h 6858001"/>
              <a:gd name="connsiteX1412" fmla="*/ 3465793 w 5989980"/>
              <a:gd name="connsiteY1412" fmla="*/ 5151647 h 6858001"/>
              <a:gd name="connsiteX1413" fmla="*/ 3486357 w 5989980"/>
              <a:gd name="connsiteY1413" fmla="*/ 5139737 h 6858001"/>
              <a:gd name="connsiteX1414" fmla="*/ 3478186 w 5989980"/>
              <a:gd name="connsiteY1414" fmla="*/ 5066652 h 6858001"/>
              <a:gd name="connsiteX1415" fmla="*/ 3449377 w 5989980"/>
              <a:gd name="connsiteY1415" fmla="*/ 5005286 h 6858001"/>
              <a:gd name="connsiteX1416" fmla="*/ 3370224 w 5989980"/>
              <a:gd name="connsiteY1416" fmla="*/ 4996771 h 6858001"/>
              <a:gd name="connsiteX1417" fmla="*/ 3377299 w 5989980"/>
              <a:gd name="connsiteY1417" fmla="*/ 5042176 h 6858001"/>
              <a:gd name="connsiteX1418" fmla="*/ 3347825 w 5989980"/>
              <a:gd name="connsiteY1418" fmla="*/ 4962349 h 6858001"/>
              <a:gd name="connsiteX1419" fmla="*/ 3338875 w 5989980"/>
              <a:gd name="connsiteY1419" fmla="*/ 5000624 h 6858001"/>
              <a:gd name="connsiteX1420" fmla="*/ 3326559 w 5989980"/>
              <a:gd name="connsiteY1420" fmla="*/ 4955793 h 6858001"/>
              <a:gd name="connsiteX1421" fmla="*/ 3317962 w 5989980"/>
              <a:gd name="connsiteY1421" fmla="*/ 5003283 h 6858001"/>
              <a:gd name="connsiteX1422" fmla="*/ 3286219 w 5989980"/>
              <a:gd name="connsiteY1422" fmla="*/ 4998042 h 6858001"/>
              <a:gd name="connsiteX1423" fmla="*/ 3236186 w 5989980"/>
              <a:gd name="connsiteY1423" fmla="*/ 5189768 h 6858001"/>
              <a:gd name="connsiteX1424" fmla="*/ 3216020 w 5989980"/>
              <a:gd name="connsiteY1424" fmla="*/ 5210852 h 6858001"/>
              <a:gd name="connsiteX1425" fmla="*/ 3189123 w 5989980"/>
              <a:gd name="connsiteY1425" fmla="*/ 5195627 h 6858001"/>
              <a:gd name="connsiteX1426" fmla="*/ 3180136 w 5989980"/>
              <a:gd name="connsiteY1426" fmla="*/ 5233902 h 6858001"/>
              <a:gd name="connsiteX1427" fmla="*/ 3152148 w 5989980"/>
              <a:gd name="connsiteY1427" fmla="*/ 5190966 h 6858001"/>
              <a:gd name="connsiteX1428" fmla="*/ 3158439 w 5989980"/>
              <a:gd name="connsiteY1428" fmla="*/ 5218023 h 6858001"/>
              <a:gd name="connsiteX1429" fmla="*/ 3116618 w 5989980"/>
              <a:gd name="connsiteY1429" fmla="*/ 5223263 h 6858001"/>
              <a:gd name="connsiteX1430" fmla="*/ 3106178 w 5989980"/>
              <a:gd name="connsiteY1430" fmla="*/ 5224651 h 6858001"/>
              <a:gd name="connsiteX1431" fmla="*/ 3080812 w 5989980"/>
              <a:gd name="connsiteY1431" fmla="*/ 5246391 h 6858001"/>
              <a:gd name="connsiteX1432" fmla="*/ 3122987 w 5989980"/>
              <a:gd name="connsiteY1432" fmla="*/ 5250324 h 6858001"/>
              <a:gd name="connsiteX1433" fmla="*/ 3140186 w 5989980"/>
              <a:gd name="connsiteY1433" fmla="*/ 5285248 h 6858001"/>
              <a:gd name="connsiteX1434" fmla="*/ 3125605 w 5989980"/>
              <a:gd name="connsiteY1434" fmla="*/ 5314927 h 6858001"/>
              <a:gd name="connsiteX1435" fmla="*/ 3098401 w 5989980"/>
              <a:gd name="connsiteY1435" fmla="*/ 5290489 h 6858001"/>
              <a:gd name="connsiteX1436" fmla="*/ 3079675 w 5989980"/>
              <a:gd name="connsiteY1436" fmla="*/ 5348463 h 6858001"/>
              <a:gd name="connsiteX1437" fmla="*/ 3085659 w 5989980"/>
              <a:gd name="connsiteY1437" fmla="*/ 5366310 h 6858001"/>
              <a:gd name="connsiteX1438" fmla="*/ 3162584 w 5989980"/>
              <a:gd name="connsiteY1438" fmla="*/ 5319553 h 6858001"/>
              <a:gd name="connsiteX1439" fmla="*/ 3158091 w 5989980"/>
              <a:gd name="connsiteY1439" fmla="*/ 5338670 h 6858001"/>
              <a:gd name="connsiteX1440" fmla="*/ 3229776 w 5989980"/>
              <a:gd name="connsiteY1440" fmla="*/ 5292492 h 6858001"/>
              <a:gd name="connsiteX1441" fmla="*/ 3262614 w 5989980"/>
              <a:gd name="connsiteY1441" fmla="*/ 5325566 h 6858001"/>
              <a:gd name="connsiteX1442" fmla="*/ 3253660 w 5989980"/>
              <a:gd name="connsiteY1442" fmla="*/ 5363764 h 6858001"/>
              <a:gd name="connsiteX1443" fmla="*/ 3227551 w 5989980"/>
              <a:gd name="connsiteY1443" fmla="*/ 5366965 h 6858001"/>
              <a:gd name="connsiteX1444" fmla="*/ 3264096 w 5989980"/>
              <a:gd name="connsiteY1444" fmla="*/ 5362417 h 6858001"/>
              <a:gd name="connsiteX1445" fmla="*/ 3270469 w 5989980"/>
              <a:gd name="connsiteY1445" fmla="*/ 5389397 h 6858001"/>
              <a:gd name="connsiteX1446" fmla="*/ 3244007 w 5989980"/>
              <a:gd name="connsiteY1446" fmla="*/ 5513363 h 6858001"/>
              <a:gd name="connsiteX1447" fmla="*/ 3230518 w 5989980"/>
              <a:gd name="connsiteY1447" fmla="*/ 5570601 h 6858001"/>
              <a:gd name="connsiteX1448" fmla="*/ 3188307 w 5989980"/>
              <a:gd name="connsiteY1448" fmla="*/ 5566708 h 6858001"/>
              <a:gd name="connsiteX1449" fmla="*/ 3150269 w 5989980"/>
              <a:gd name="connsiteY1449" fmla="*/ 5664228 h 6858001"/>
              <a:gd name="connsiteX1450" fmla="*/ 3119273 w 5989980"/>
              <a:gd name="connsiteY1450" fmla="*/ 5677412 h 6858001"/>
              <a:gd name="connsiteX1451" fmla="*/ 3134559 w 5989980"/>
              <a:gd name="connsiteY1451" fmla="*/ 5666235 h 6858001"/>
              <a:gd name="connsiteX1452" fmla="*/ 3117787 w 5989980"/>
              <a:gd name="connsiteY1452" fmla="*/ 5640603 h 6858001"/>
              <a:gd name="connsiteX1453" fmla="*/ 3142061 w 5989980"/>
              <a:gd name="connsiteY1453" fmla="*/ 5591033 h 6858001"/>
              <a:gd name="connsiteX1454" fmla="*/ 3078543 w 5989980"/>
              <a:gd name="connsiteY1454" fmla="*/ 5580354 h 6858001"/>
              <a:gd name="connsiteX1455" fmla="*/ 3046492 w 5989980"/>
              <a:gd name="connsiteY1455" fmla="*/ 5566052 h 6858001"/>
              <a:gd name="connsiteX1456" fmla="*/ 3034882 w 5989980"/>
              <a:gd name="connsiteY1456" fmla="*/ 5539610 h 6858001"/>
              <a:gd name="connsiteX1457" fmla="*/ 3056226 w 5989980"/>
              <a:gd name="connsiteY1457" fmla="*/ 5546239 h 6858001"/>
              <a:gd name="connsiteX1458" fmla="*/ 3022961 w 5989980"/>
              <a:gd name="connsiteY1458" fmla="*/ 5504071 h 6858001"/>
              <a:gd name="connsiteX1459" fmla="*/ 3026675 w 5989980"/>
              <a:gd name="connsiteY1459" fmla="*/ 5466412 h 6858001"/>
              <a:gd name="connsiteX1460" fmla="*/ 2941148 w 5989980"/>
              <a:gd name="connsiteY1460" fmla="*/ 5430873 h 6858001"/>
              <a:gd name="connsiteX1461" fmla="*/ 2931845 w 5989980"/>
              <a:gd name="connsiteY1461" fmla="*/ 5459783 h 6858001"/>
              <a:gd name="connsiteX1462" fmla="*/ 2893733 w 5989980"/>
              <a:gd name="connsiteY1462" fmla="*/ 5427481 h 6858001"/>
              <a:gd name="connsiteX1463" fmla="*/ 2880715 w 5989980"/>
              <a:gd name="connsiteY1463" fmla="*/ 5364266 h 6858001"/>
              <a:gd name="connsiteX1464" fmla="*/ 2861678 w 5989980"/>
              <a:gd name="connsiteY1464" fmla="*/ 5413026 h 6858001"/>
              <a:gd name="connsiteX1465" fmla="*/ 2828807 w 5989980"/>
              <a:gd name="connsiteY1465" fmla="*/ 5379992 h 6858001"/>
              <a:gd name="connsiteX1466" fmla="*/ 2856011 w 5989980"/>
              <a:gd name="connsiteY1466" fmla="*/ 5404471 h 6858001"/>
              <a:gd name="connsiteX1467" fmla="*/ 2818330 w 5989980"/>
              <a:gd name="connsiteY1467" fmla="*/ 5381344 h 6858001"/>
              <a:gd name="connsiteX1468" fmla="*/ 2832910 w 5989980"/>
              <a:gd name="connsiteY1468" fmla="*/ 5351660 h 6858001"/>
              <a:gd name="connsiteX1469" fmla="*/ 2735109 w 5989980"/>
              <a:gd name="connsiteY1469" fmla="*/ 5271254 h 6858001"/>
              <a:gd name="connsiteX1470" fmla="*/ 2704503 w 5989980"/>
              <a:gd name="connsiteY1470" fmla="*/ 5293690 h 6858001"/>
              <a:gd name="connsiteX1471" fmla="*/ 2715686 w 5989980"/>
              <a:gd name="connsiteY1471" fmla="*/ 5310881 h 6858001"/>
              <a:gd name="connsiteX1472" fmla="*/ 2648100 w 5989980"/>
              <a:gd name="connsiteY1472" fmla="*/ 5328573 h 6858001"/>
              <a:gd name="connsiteX1473" fmla="*/ 2649586 w 5989980"/>
              <a:gd name="connsiteY1473" fmla="*/ 5365500 h 6858001"/>
              <a:gd name="connsiteX1474" fmla="*/ 2658967 w 5989980"/>
              <a:gd name="connsiteY1474" fmla="*/ 5336473 h 6858001"/>
              <a:gd name="connsiteX1475" fmla="*/ 2691096 w 5989980"/>
              <a:gd name="connsiteY1475" fmla="*/ 5351005 h 6858001"/>
              <a:gd name="connsiteX1476" fmla="*/ 2694030 w 5989980"/>
              <a:gd name="connsiteY1476" fmla="*/ 5424782 h 6858001"/>
              <a:gd name="connsiteX1477" fmla="*/ 2787371 w 5989980"/>
              <a:gd name="connsiteY1477" fmla="*/ 5394488 h 6858001"/>
              <a:gd name="connsiteX1478" fmla="*/ 2679839 w 5989980"/>
              <a:gd name="connsiteY1478" fmla="*/ 5463830 h 6858001"/>
              <a:gd name="connsiteX1479" fmla="*/ 2686565 w 5989980"/>
              <a:gd name="connsiteY1479" fmla="*/ 5499948 h 6858001"/>
              <a:gd name="connsiteX1480" fmla="*/ 2677221 w 5989980"/>
              <a:gd name="connsiteY1480" fmla="*/ 5529048 h 6858001"/>
              <a:gd name="connsiteX1481" fmla="*/ 2651108 w 5989980"/>
              <a:gd name="connsiteY1481" fmla="*/ 5532209 h 6858001"/>
              <a:gd name="connsiteX1482" fmla="*/ 2695905 w 5989980"/>
              <a:gd name="connsiteY1482" fmla="*/ 5600782 h 6858001"/>
              <a:gd name="connsiteX1483" fmla="*/ 2738474 w 5989980"/>
              <a:gd name="connsiteY1483" fmla="*/ 5613966 h 6858001"/>
              <a:gd name="connsiteX1484" fmla="*/ 2687657 w 5989980"/>
              <a:gd name="connsiteY1484" fmla="*/ 5527701 h 6858001"/>
              <a:gd name="connsiteX1485" fmla="*/ 2714943 w 5989980"/>
              <a:gd name="connsiteY1485" fmla="*/ 5552022 h 6858001"/>
              <a:gd name="connsiteX1486" fmla="*/ 2701848 w 5989980"/>
              <a:gd name="connsiteY1486" fmla="*/ 5488770 h 6858001"/>
              <a:gd name="connsiteX1487" fmla="*/ 2747424 w 5989980"/>
              <a:gd name="connsiteY1487" fmla="*/ 5575805 h 6858001"/>
              <a:gd name="connsiteX1488" fmla="*/ 2773184 w 5989980"/>
              <a:gd name="connsiteY1488" fmla="*/ 5563280 h 6858001"/>
              <a:gd name="connsiteX1489" fmla="*/ 2785183 w 5989980"/>
              <a:gd name="connsiteY1489" fmla="*/ 5598819 h 6858001"/>
              <a:gd name="connsiteX1490" fmla="*/ 2776508 w 5989980"/>
              <a:gd name="connsiteY1490" fmla="*/ 5646304 h 6858001"/>
              <a:gd name="connsiteX1491" fmla="*/ 2800819 w 5989980"/>
              <a:gd name="connsiteY1491" fmla="*/ 5726711 h 6858001"/>
              <a:gd name="connsiteX1492" fmla="*/ 2868363 w 5989980"/>
              <a:gd name="connsiteY1492" fmla="*/ 5708941 h 6858001"/>
              <a:gd name="connsiteX1493" fmla="*/ 2861288 w 5989980"/>
              <a:gd name="connsiteY1493" fmla="*/ 5663499 h 6858001"/>
              <a:gd name="connsiteX1494" fmla="*/ 2884388 w 5989980"/>
              <a:gd name="connsiteY1494" fmla="*/ 5716152 h 6858001"/>
              <a:gd name="connsiteX1495" fmla="*/ 2818330 w 5989980"/>
              <a:gd name="connsiteY1495" fmla="*/ 5770926 h 6858001"/>
              <a:gd name="connsiteX1496" fmla="*/ 2845226 w 5989980"/>
              <a:gd name="connsiteY1496" fmla="*/ 5786033 h 6858001"/>
              <a:gd name="connsiteX1497" fmla="*/ 2807192 w 5989980"/>
              <a:gd name="connsiteY1497" fmla="*/ 5753735 h 6858001"/>
              <a:gd name="connsiteX1498" fmla="*/ 2750395 w 5989980"/>
              <a:gd name="connsiteY1498" fmla="*/ 5779445 h 6858001"/>
              <a:gd name="connsiteX1499" fmla="*/ 2771698 w 5989980"/>
              <a:gd name="connsiteY1499" fmla="*/ 5786033 h 6858001"/>
              <a:gd name="connsiteX1500" fmla="*/ 2757470 w 5989980"/>
              <a:gd name="connsiteY1500" fmla="*/ 5824967 h 6858001"/>
              <a:gd name="connsiteX1501" fmla="*/ 2750043 w 5989980"/>
              <a:gd name="connsiteY1501" fmla="*/ 5770270 h 6858001"/>
              <a:gd name="connsiteX1502" fmla="*/ 2739529 w 5989980"/>
              <a:gd name="connsiteY1502" fmla="*/ 5771505 h 6858001"/>
              <a:gd name="connsiteX1503" fmla="*/ 2735462 w 5989980"/>
              <a:gd name="connsiteY1503" fmla="*/ 5799832 h 6858001"/>
              <a:gd name="connsiteX1504" fmla="*/ 2723581 w 5989980"/>
              <a:gd name="connsiteY1504" fmla="*/ 5764257 h 6858001"/>
              <a:gd name="connsiteX1505" fmla="*/ 2676519 w 5989980"/>
              <a:gd name="connsiteY1505" fmla="*/ 5770117 h 6858001"/>
              <a:gd name="connsiteX1506" fmla="*/ 2717951 w 5989980"/>
              <a:gd name="connsiteY1506" fmla="*/ 5755738 h 6858001"/>
              <a:gd name="connsiteX1507" fmla="*/ 2632112 w 5989980"/>
              <a:gd name="connsiteY1507" fmla="*/ 5710831 h 6858001"/>
              <a:gd name="connsiteX1508" fmla="*/ 2660063 w 5989980"/>
              <a:gd name="connsiteY1508" fmla="*/ 5753695 h 6858001"/>
              <a:gd name="connsiteX1509" fmla="*/ 2567851 w 5989980"/>
              <a:gd name="connsiteY1509" fmla="*/ 5811552 h 6858001"/>
              <a:gd name="connsiteX1510" fmla="*/ 2574573 w 5989980"/>
              <a:gd name="connsiteY1510" fmla="*/ 5847941 h 6858001"/>
              <a:gd name="connsiteX1511" fmla="*/ 2527552 w 5989980"/>
              <a:gd name="connsiteY1511" fmla="*/ 5853950 h 6858001"/>
              <a:gd name="connsiteX1512" fmla="*/ 2555539 w 5989980"/>
              <a:gd name="connsiteY1512" fmla="*/ 5896660 h 6858001"/>
              <a:gd name="connsiteX1513" fmla="*/ 2502888 w 5989980"/>
              <a:gd name="connsiteY1513" fmla="*/ 5894038 h 6858001"/>
              <a:gd name="connsiteX1514" fmla="*/ 2523801 w 5989980"/>
              <a:gd name="connsiteY1514" fmla="*/ 5891379 h 6858001"/>
              <a:gd name="connsiteX1515" fmla="*/ 2483497 w 5989980"/>
              <a:gd name="connsiteY1515" fmla="*/ 5933705 h 6858001"/>
              <a:gd name="connsiteX1516" fmla="*/ 2480842 w 5989980"/>
              <a:gd name="connsiteY1516" fmla="*/ 5869061 h 6858001"/>
              <a:gd name="connsiteX1517" fmla="*/ 2455473 w 5989980"/>
              <a:gd name="connsiteY1517" fmla="*/ 5890764 h 6858001"/>
              <a:gd name="connsiteX1518" fmla="*/ 2400593 w 5989980"/>
              <a:gd name="connsiteY1518" fmla="*/ 5832753 h 6858001"/>
              <a:gd name="connsiteX1519" fmla="*/ 2547016 w 5989980"/>
              <a:gd name="connsiteY1519" fmla="*/ 5814328 h 6858001"/>
              <a:gd name="connsiteX1520" fmla="*/ 2474116 w 5989980"/>
              <a:gd name="connsiteY1520" fmla="*/ 5832790 h 6858001"/>
              <a:gd name="connsiteX1521" fmla="*/ 2457036 w 5989980"/>
              <a:gd name="connsiteY1521" fmla="*/ 5797947 h 6858001"/>
              <a:gd name="connsiteX1522" fmla="*/ 2347978 w 5989980"/>
              <a:gd name="connsiteY1522" fmla="*/ 5830094 h 6858001"/>
              <a:gd name="connsiteX1523" fmla="*/ 2341605 w 5989980"/>
              <a:gd name="connsiteY1523" fmla="*/ 5803110 h 6858001"/>
              <a:gd name="connsiteX1524" fmla="*/ 2280040 w 5989980"/>
              <a:gd name="connsiteY1524" fmla="*/ 5838690 h 6858001"/>
              <a:gd name="connsiteX1525" fmla="*/ 2297124 w 5989980"/>
              <a:gd name="connsiteY1525" fmla="*/ 5873650 h 6858001"/>
              <a:gd name="connsiteX1526" fmla="*/ 2265463 w 5989980"/>
              <a:gd name="connsiteY1526" fmla="*/ 5868406 h 6858001"/>
              <a:gd name="connsiteX1527" fmla="*/ 2267297 w 5989980"/>
              <a:gd name="connsiteY1527" fmla="*/ 5914547 h 6858001"/>
              <a:gd name="connsiteX1528" fmla="*/ 2224380 w 5989980"/>
              <a:gd name="connsiteY1528" fmla="*/ 5892112 h 6858001"/>
              <a:gd name="connsiteX1529" fmla="*/ 2176612 w 5989980"/>
              <a:gd name="connsiteY1529" fmla="*/ 6009409 h 6858001"/>
              <a:gd name="connsiteX1530" fmla="*/ 2206085 w 5989980"/>
              <a:gd name="connsiteY1530" fmla="*/ 5959337 h 6858001"/>
              <a:gd name="connsiteX1531" fmla="*/ 2179973 w 5989980"/>
              <a:gd name="connsiteY1531" fmla="*/ 5962534 h 6858001"/>
              <a:gd name="connsiteX1532" fmla="*/ 2204994 w 5989980"/>
              <a:gd name="connsiteY1532" fmla="*/ 5931544 h 6858001"/>
              <a:gd name="connsiteX1533" fmla="*/ 2226998 w 5989980"/>
              <a:gd name="connsiteY1533" fmla="*/ 5956679 h 6858001"/>
              <a:gd name="connsiteX1534" fmla="*/ 2206475 w 5989980"/>
              <a:gd name="connsiteY1534" fmla="*/ 5968588 h 6858001"/>
              <a:gd name="connsiteX1535" fmla="*/ 2201982 w 5989980"/>
              <a:gd name="connsiteY1535" fmla="*/ 5987629 h 6858001"/>
              <a:gd name="connsiteX1536" fmla="*/ 2238177 w 5989980"/>
              <a:gd name="connsiteY1536" fmla="*/ 5973829 h 6858001"/>
              <a:gd name="connsiteX1537" fmla="*/ 2274372 w 5989980"/>
              <a:gd name="connsiteY1537" fmla="*/ 5960029 h 6858001"/>
              <a:gd name="connsiteX1538" fmla="*/ 2328161 w 5989980"/>
              <a:gd name="connsiteY1538" fmla="*/ 5990364 h 6858001"/>
              <a:gd name="connsiteX1539" fmla="*/ 2310921 w 5989980"/>
              <a:gd name="connsiteY1539" fmla="*/ 5955404 h 6858001"/>
              <a:gd name="connsiteX1540" fmla="*/ 2384916 w 5989980"/>
              <a:gd name="connsiteY1540" fmla="*/ 5964695 h 6858001"/>
              <a:gd name="connsiteX1541" fmla="*/ 2562298 w 5989980"/>
              <a:gd name="connsiteY1541" fmla="*/ 6062871 h 6858001"/>
              <a:gd name="connsiteX1542" fmla="*/ 2537951 w 5989980"/>
              <a:gd name="connsiteY1542" fmla="*/ 6112287 h 6858001"/>
              <a:gd name="connsiteX1543" fmla="*/ 2604477 w 5989980"/>
              <a:gd name="connsiteY1543" fmla="*/ 6066841 h 6858001"/>
              <a:gd name="connsiteX1544" fmla="*/ 2605963 w 5989980"/>
              <a:gd name="connsiteY1544" fmla="*/ 6103732 h 6858001"/>
              <a:gd name="connsiteX1545" fmla="*/ 2554797 w 5989980"/>
              <a:gd name="connsiteY1545" fmla="*/ 6138113 h 6858001"/>
              <a:gd name="connsiteX1546" fmla="*/ 2572307 w 5989980"/>
              <a:gd name="connsiteY1546" fmla="*/ 6182171 h 6858001"/>
              <a:gd name="connsiteX1547" fmla="*/ 2585756 w 5989980"/>
              <a:gd name="connsiteY1547" fmla="*/ 6124852 h 6858001"/>
              <a:gd name="connsiteX1548" fmla="*/ 2627228 w 5989980"/>
              <a:gd name="connsiteY1548" fmla="*/ 6110283 h 6858001"/>
              <a:gd name="connsiteX1549" fmla="*/ 2646303 w 5989980"/>
              <a:gd name="connsiteY1549" fmla="*/ 6191422 h 6858001"/>
              <a:gd name="connsiteX1550" fmla="*/ 2641584 w 5989980"/>
              <a:gd name="connsiteY1550" fmla="*/ 6210102 h 6858001"/>
              <a:gd name="connsiteX1551" fmla="*/ 2636630 w 5989980"/>
              <a:gd name="connsiteY1551" fmla="*/ 6185894 h 6858001"/>
              <a:gd name="connsiteX1552" fmla="*/ 2634184 w 5989980"/>
              <a:gd name="connsiteY1552" fmla="*/ 6155996 h 6858001"/>
              <a:gd name="connsiteX1553" fmla="*/ 2598732 w 5989980"/>
              <a:gd name="connsiteY1553" fmla="*/ 6188298 h 6858001"/>
              <a:gd name="connsiteX1554" fmla="*/ 2620699 w 5989980"/>
              <a:gd name="connsiteY1554" fmla="*/ 6213279 h 6858001"/>
              <a:gd name="connsiteX1555" fmla="*/ 2641448 w 5989980"/>
              <a:gd name="connsiteY1555" fmla="*/ 6210648 h 6858001"/>
              <a:gd name="connsiteX1556" fmla="*/ 2636840 w 5989980"/>
              <a:gd name="connsiteY1556" fmla="*/ 6228883 h 6858001"/>
              <a:gd name="connsiteX1557" fmla="*/ 2611552 w 5989980"/>
              <a:gd name="connsiteY1557" fmla="*/ 6242149 h 6858001"/>
              <a:gd name="connsiteX1558" fmla="*/ 2613780 w 5989980"/>
              <a:gd name="connsiteY1558" fmla="*/ 6297614 h 6858001"/>
              <a:gd name="connsiteX1559" fmla="*/ 2587278 w 5989980"/>
              <a:gd name="connsiteY1559" fmla="*/ 6291601 h 6858001"/>
              <a:gd name="connsiteX1560" fmla="*/ 2564490 w 5989980"/>
              <a:gd name="connsiteY1560" fmla="*/ 6377943 h 6858001"/>
              <a:gd name="connsiteX1561" fmla="*/ 2573481 w 5989980"/>
              <a:gd name="connsiteY1561" fmla="*/ 6339709 h 6858001"/>
              <a:gd name="connsiteX1562" fmla="*/ 2324369 w 5989980"/>
              <a:gd name="connsiteY1562" fmla="*/ 6287671 h 6858001"/>
              <a:gd name="connsiteX1563" fmla="*/ 2278480 w 5989980"/>
              <a:gd name="connsiteY1563" fmla="*/ 6321244 h 6858001"/>
              <a:gd name="connsiteX1564" fmla="*/ 2266949 w 5989980"/>
              <a:gd name="connsiteY1564" fmla="*/ 6294879 h 6858001"/>
              <a:gd name="connsiteX1565" fmla="*/ 2282231 w 5989980"/>
              <a:gd name="connsiteY1565" fmla="*/ 6283661 h 6858001"/>
              <a:gd name="connsiteX1566" fmla="*/ 2181069 w 5989980"/>
              <a:gd name="connsiteY1566" fmla="*/ 6249935 h 6858001"/>
              <a:gd name="connsiteX1567" fmla="*/ 2198579 w 5989980"/>
              <a:gd name="connsiteY1567" fmla="*/ 6294187 h 6858001"/>
              <a:gd name="connsiteX1568" fmla="*/ 2172077 w 5989980"/>
              <a:gd name="connsiteY1568" fmla="*/ 6288173 h 6858001"/>
              <a:gd name="connsiteX1569" fmla="*/ 2176222 w 5989980"/>
              <a:gd name="connsiteY1569" fmla="*/ 6259801 h 6858001"/>
              <a:gd name="connsiteX1570" fmla="*/ 2118334 w 5989980"/>
              <a:gd name="connsiteY1570" fmla="*/ 6257834 h 6858001"/>
              <a:gd name="connsiteX1571" fmla="*/ 2116848 w 5989980"/>
              <a:gd name="connsiteY1571" fmla="*/ 6220984 h 6858001"/>
              <a:gd name="connsiteX1572" fmla="*/ 2153044 w 5989980"/>
              <a:gd name="connsiteY1572" fmla="*/ 6207030 h 6858001"/>
              <a:gd name="connsiteX1573" fmla="*/ 2104886 w 5989980"/>
              <a:gd name="connsiteY1573" fmla="*/ 6185331 h 6858001"/>
              <a:gd name="connsiteX1574" fmla="*/ 2102616 w 5989980"/>
              <a:gd name="connsiteY1574" fmla="*/ 6129939 h 6858001"/>
              <a:gd name="connsiteX1575" fmla="*/ 2050006 w 5989980"/>
              <a:gd name="connsiteY1575" fmla="*/ 6127244 h 6858001"/>
              <a:gd name="connsiteX1576" fmla="*/ 2030226 w 5989980"/>
              <a:gd name="connsiteY1576" fmla="*/ 6157732 h 6858001"/>
              <a:gd name="connsiteX1577" fmla="*/ 2056691 w 5989980"/>
              <a:gd name="connsiteY1577" fmla="*/ 6163632 h 6858001"/>
              <a:gd name="connsiteX1578" fmla="*/ 1960375 w 5989980"/>
              <a:gd name="connsiteY1578" fmla="*/ 6119955 h 6858001"/>
              <a:gd name="connsiteX1579" fmla="*/ 2074239 w 5989980"/>
              <a:gd name="connsiteY1579" fmla="*/ 6077941 h 6858001"/>
              <a:gd name="connsiteX1580" fmla="*/ 2131741 w 5989980"/>
              <a:gd name="connsiteY1580" fmla="*/ 6070617 h 6858001"/>
              <a:gd name="connsiteX1581" fmla="*/ 2101525 w 5989980"/>
              <a:gd name="connsiteY1581" fmla="*/ 6102267 h 6858001"/>
              <a:gd name="connsiteX1582" fmla="*/ 2175442 w 5989980"/>
              <a:gd name="connsiteY1582" fmla="*/ 6111477 h 6858001"/>
              <a:gd name="connsiteX1583" fmla="*/ 2109031 w 5989980"/>
              <a:gd name="connsiteY1583" fmla="*/ 6027138 h 6858001"/>
              <a:gd name="connsiteX1584" fmla="*/ 2083583 w 5989980"/>
              <a:gd name="connsiteY1584" fmla="*/ 6048877 h 6858001"/>
              <a:gd name="connsiteX1585" fmla="*/ 2082487 w 5989980"/>
              <a:gd name="connsiteY1585" fmla="*/ 6021165 h 6858001"/>
              <a:gd name="connsiteX1586" fmla="*/ 2041404 w 5989980"/>
              <a:gd name="connsiteY1586" fmla="*/ 6044907 h 6858001"/>
              <a:gd name="connsiteX1587" fmla="*/ 2038786 w 5989980"/>
              <a:gd name="connsiteY1587" fmla="*/ 5980344 h 6858001"/>
              <a:gd name="connsiteX1588" fmla="*/ 2019790 w 5989980"/>
              <a:gd name="connsiteY1588" fmla="*/ 6029064 h 6858001"/>
              <a:gd name="connsiteX1589" fmla="*/ 1919682 w 5989980"/>
              <a:gd name="connsiteY1589" fmla="*/ 6023131 h 6858001"/>
              <a:gd name="connsiteX1590" fmla="*/ 1915931 w 5989980"/>
              <a:gd name="connsiteY1590" fmla="*/ 6060633 h 6858001"/>
              <a:gd name="connsiteX1591" fmla="*/ 1968271 w 5989980"/>
              <a:gd name="connsiteY1591" fmla="*/ 6054045 h 6858001"/>
              <a:gd name="connsiteX1592" fmla="*/ 1938760 w 5989980"/>
              <a:gd name="connsiteY1592" fmla="*/ 6104193 h 6858001"/>
              <a:gd name="connsiteX1593" fmla="*/ 1898810 w 5989980"/>
              <a:gd name="connsiteY1593" fmla="*/ 6155575 h 6858001"/>
              <a:gd name="connsiteX1594" fmla="*/ 1902565 w 5989980"/>
              <a:gd name="connsiteY1594" fmla="*/ 6117993 h 6858001"/>
              <a:gd name="connsiteX1595" fmla="*/ 1887241 w 5989980"/>
              <a:gd name="connsiteY1595" fmla="*/ 6129170 h 6858001"/>
              <a:gd name="connsiteX1596" fmla="*/ 1906316 w 5989980"/>
              <a:gd name="connsiteY1596" fmla="*/ 6210272 h 6858001"/>
              <a:gd name="connsiteX1597" fmla="*/ 1879736 w 5989980"/>
              <a:gd name="connsiteY1597" fmla="*/ 6204372 h 6858001"/>
              <a:gd name="connsiteX1598" fmla="*/ 1739017 w 5989980"/>
              <a:gd name="connsiteY1598" fmla="*/ 6361295 h 6858001"/>
              <a:gd name="connsiteX1599" fmla="*/ 1634846 w 5989980"/>
              <a:gd name="connsiteY1599" fmla="*/ 6513512 h 6858001"/>
              <a:gd name="connsiteX1600" fmla="*/ 1594116 w 5989980"/>
              <a:gd name="connsiteY1600" fmla="*/ 6546351 h 6858001"/>
              <a:gd name="connsiteX1601" fmla="*/ 1572501 w 5989980"/>
              <a:gd name="connsiteY1601" fmla="*/ 6530549 h 6858001"/>
              <a:gd name="connsiteX1602" fmla="*/ 1573983 w 5989980"/>
              <a:gd name="connsiteY1602" fmla="*/ 6567512 h 6858001"/>
              <a:gd name="connsiteX1603" fmla="*/ 1562767 w 5989980"/>
              <a:gd name="connsiteY1603" fmla="*/ 6550321 h 6858001"/>
              <a:gd name="connsiteX1604" fmla="*/ 1544083 w 5989980"/>
              <a:gd name="connsiteY1604" fmla="*/ 6608373 h 6858001"/>
              <a:gd name="connsiteX1605" fmla="*/ 1398866 w 5989980"/>
              <a:gd name="connsiteY1605" fmla="*/ 6654357 h 6858001"/>
              <a:gd name="connsiteX1606" fmla="*/ 1382061 w 5989980"/>
              <a:gd name="connsiteY1606" fmla="*/ 6628647 h 6858001"/>
              <a:gd name="connsiteX1607" fmla="*/ 1347822 w 5989980"/>
              <a:gd name="connsiteY1607" fmla="*/ 6648910 h 6858001"/>
              <a:gd name="connsiteX1608" fmla="*/ 1333036 w 5989980"/>
              <a:gd name="connsiteY1608" fmla="*/ 6652733 h 6858001"/>
              <a:gd name="connsiteX1609" fmla="*/ 1172812 w 5989980"/>
              <a:gd name="connsiteY1609" fmla="*/ 6848062 h 6858001"/>
              <a:gd name="connsiteX1610" fmla="*/ 0 w 5989980"/>
              <a:gd name="connsiteY1610" fmla="*/ 685222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</a:cxnLst>
            <a:rect l="l" t="t" r="r" b="b"/>
            <a:pathLst>
              <a:path w="5989980" h="6858001">
                <a:moveTo>
                  <a:pt x="4026091" y="6796942"/>
                </a:moveTo>
                <a:cubicBezTo>
                  <a:pt x="4026440" y="6806153"/>
                  <a:pt x="4026834" y="6815367"/>
                  <a:pt x="4027187" y="6824655"/>
                </a:cubicBezTo>
                <a:cubicBezTo>
                  <a:pt x="4028943" y="6837799"/>
                  <a:pt x="4042937" y="6825929"/>
                  <a:pt x="4043639" y="6841190"/>
                </a:cubicBezTo>
                <a:cubicBezTo>
                  <a:pt x="4044423" y="6885365"/>
                  <a:pt x="4033909" y="6826427"/>
                  <a:pt x="4017490" y="6844431"/>
                </a:cubicBezTo>
                <a:cubicBezTo>
                  <a:pt x="4019131" y="6826621"/>
                  <a:pt x="4008149" y="6789658"/>
                  <a:pt x="4026091" y="6796942"/>
                </a:cubicBezTo>
                <a:close/>
                <a:moveTo>
                  <a:pt x="1626478" y="6700191"/>
                </a:moveTo>
                <a:cubicBezTo>
                  <a:pt x="1639065" y="6704315"/>
                  <a:pt x="1651298" y="6709559"/>
                  <a:pt x="1654076" y="6733881"/>
                </a:cubicBezTo>
                <a:cubicBezTo>
                  <a:pt x="1642389" y="6718924"/>
                  <a:pt x="1637854" y="6714994"/>
                  <a:pt x="1622375" y="6728482"/>
                </a:cubicBezTo>
                <a:cubicBezTo>
                  <a:pt x="1624837" y="6720737"/>
                  <a:pt x="1627221" y="6712756"/>
                  <a:pt x="1626478" y="6700191"/>
                </a:cubicBezTo>
                <a:close/>
                <a:moveTo>
                  <a:pt x="1658720" y="6688661"/>
                </a:moveTo>
                <a:cubicBezTo>
                  <a:pt x="1658987" y="6687739"/>
                  <a:pt x="1660712" y="6687974"/>
                  <a:pt x="1663088" y="6688698"/>
                </a:cubicBezTo>
                <a:cubicBezTo>
                  <a:pt x="1667845" y="6690151"/>
                  <a:pt x="1675203" y="6693562"/>
                  <a:pt x="1678703" y="6693599"/>
                </a:cubicBezTo>
                <a:cubicBezTo>
                  <a:pt x="1677296" y="6711486"/>
                  <a:pt x="1678428" y="6733496"/>
                  <a:pt x="1664590" y="6732452"/>
                </a:cubicBezTo>
                <a:cubicBezTo>
                  <a:pt x="1658886" y="6715917"/>
                  <a:pt x="1678974" y="6699689"/>
                  <a:pt x="1663105" y="6695565"/>
                </a:cubicBezTo>
                <a:cubicBezTo>
                  <a:pt x="1659646" y="6691662"/>
                  <a:pt x="1658453" y="6689583"/>
                  <a:pt x="1658720" y="6688661"/>
                </a:cubicBezTo>
                <a:close/>
                <a:moveTo>
                  <a:pt x="4005137" y="6669698"/>
                </a:moveTo>
                <a:cubicBezTo>
                  <a:pt x="4009594" y="6674093"/>
                  <a:pt x="4014051" y="6678253"/>
                  <a:pt x="4021204" y="6676982"/>
                </a:cubicBezTo>
                <a:cubicBezTo>
                  <a:pt x="4019718" y="6694869"/>
                  <a:pt x="4020892" y="6716916"/>
                  <a:pt x="4007013" y="6715759"/>
                </a:cubicBezTo>
                <a:cubicBezTo>
                  <a:pt x="4006389" y="6700381"/>
                  <a:pt x="4005765" y="6685076"/>
                  <a:pt x="4005137" y="6669698"/>
                </a:cubicBezTo>
                <a:close/>
                <a:moveTo>
                  <a:pt x="4002868" y="6614386"/>
                </a:moveTo>
                <a:cubicBezTo>
                  <a:pt x="4021163" y="6624257"/>
                  <a:pt x="4024524" y="6673284"/>
                  <a:pt x="3999158" y="6651892"/>
                </a:cubicBezTo>
                <a:cubicBezTo>
                  <a:pt x="3996187" y="6632852"/>
                  <a:pt x="4001776" y="6627029"/>
                  <a:pt x="4002868" y="6614386"/>
                </a:cubicBezTo>
                <a:close/>
                <a:moveTo>
                  <a:pt x="1858819" y="6468058"/>
                </a:moveTo>
                <a:cubicBezTo>
                  <a:pt x="1873354" y="6473970"/>
                  <a:pt x="1872866" y="6521532"/>
                  <a:pt x="1887787" y="6537372"/>
                </a:cubicBezTo>
                <a:cubicBezTo>
                  <a:pt x="1860152" y="6531552"/>
                  <a:pt x="1869378" y="6581316"/>
                  <a:pt x="1874027" y="6585480"/>
                </a:cubicBezTo>
                <a:cubicBezTo>
                  <a:pt x="1863197" y="6609105"/>
                  <a:pt x="1824737" y="6554065"/>
                  <a:pt x="1822508" y="6610493"/>
                </a:cubicBezTo>
                <a:cubicBezTo>
                  <a:pt x="1831500" y="6625450"/>
                  <a:pt x="1846823" y="6627571"/>
                  <a:pt x="1865036" y="6623714"/>
                </a:cubicBezTo>
                <a:cubicBezTo>
                  <a:pt x="1831266" y="6660488"/>
                  <a:pt x="1837869" y="6706512"/>
                  <a:pt x="1778807" y="6699458"/>
                </a:cubicBezTo>
                <a:cubicBezTo>
                  <a:pt x="1820477" y="6711291"/>
                  <a:pt x="1768371" y="6725552"/>
                  <a:pt x="1760122" y="6757433"/>
                </a:cubicBezTo>
                <a:cubicBezTo>
                  <a:pt x="1737100" y="6729911"/>
                  <a:pt x="1776813" y="6726054"/>
                  <a:pt x="1773571" y="6700114"/>
                </a:cubicBezTo>
                <a:cubicBezTo>
                  <a:pt x="1737375" y="6686585"/>
                  <a:pt x="1742493" y="6672478"/>
                  <a:pt x="1719080" y="6651467"/>
                </a:cubicBezTo>
                <a:cubicBezTo>
                  <a:pt x="1742726" y="6613654"/>
                  <a:pt x="1763639" y="6620942"/>
                  <a:pt x="1784790" y="6587520"/>
                </a:cubicBezTo>
                <a:cubicBezTo>
                  <a:pt x="1773493" y="6596734"/>
                  <a:pt x="1767747" y="6545506"/>
                  <a:pt x="1789243" y="6568402"/>
                </a:cubicBezTo>
                <a:cubicBezTo>
                  <a:pt x="1786781" y="6541459"/>
                  <a:pt x="1780682" y="6535020"/>
                  <a:pt x="1787409" y="6522224"/>
                </a:cubicBezTo>
                <a:cubicBezTo>
                  <a:pt x="1807341" y="6517983"/>
                  <a:pt x="1789596" y="6529509"/>
                  <a:pt x="1793778" y="6549245"/>
                </a:cubicBezTo>
                <a:cubicBezTo>
                  <a:pt x="1816410" y="6502144"/>
                  <a:pt x="1838850" y="6557379"/>
                  <a:pt x="1854953" y="6504455"/>
                </a:cubicBezTo>
                <a:cubicBezTo>
                  <a:pt x="1851514" y="6491582"/>
                  <a:pt x="1845924" y="6482986"/>
                  <a:pt x="1838144" y="6478745"/>
                </a:cubicBezTo>
                <a:cubicBezTo>
                  <a:pt x="1847455" y="6468742"/>
                  <a:pt x="1853972" y="6466087"/>
                  <a:pt x="1858819" y="6468058"/>
                </a:cubicBezTo>
                <a:close/>
                <a:moveTo>
                  <a:pt x="1809413" y="6417416"/>
                </a:moveTo>
                <a:cubicBezTo>
                  <a:pt x="1801948" y="6472420"/>
                  <a:pt x="1827630" y="6424510"/>
                  <a:pt x="1823251" y="6499247"/>
                </a:cubicBezTo>
                <a:cubicBezTo>
                  <a:pt x="1815080" y="6480052"/>
                  <a:pt x="1779550" y="6422891"/>
                  <a:pt x="1809413" y="6417416"/>
                </a:cubicBezTo>
                <a:close/>
                <a:moveTo>
                  <a:pt x="1656424" y="6399529"/>
                </a:moveTo>
                <a:cubicBezTo>
                  <a:pt x="1637074" y="6398837"/>
                  <a:pt x="1641962" y="6435186"/>
                  <a:pt x="1637698" y="6457504"/>
                </a:cubicBezTo>
                <a:cubicBezTo>
                  <a:pt x="1655484" y="6455885"/>
                  <a:pt x="1659473" y="6421115"/>
                  <a:pt x="1656424" y="6399529"/>
                </a:cubicBezTo>
                <a:close/>
                <a:moveTo>
                  <a:pt x="1887512" y="6398412"/>
                </a:moveTo>
                <a:cubicBezTo>
                  <a:pt x="1892084" y="6412406"/>
                  <a:pt x="1904633" y="6410014"/>
                  <a:pt x="1904633" y="6433259"/>
                </a:cubicBezTo>
                <a:cubicBezTo>
                  <a:pt x="1888370" y="6428634"/>
                  <a:pt x="1885949" y="6445169"/>
                  <a:pt x="1873674" y="6446517"/>
                </a:cubicBezTo>
                <a:cubicBezTo>
                  <a:pt x="1881570" y="6427015"/>
                  <a:pt x="1872698" y="6434761"/>
                  <a:pt x="1872189" y="6409513"/>
                </a:cubicBezTo>
                <a:cubicBezTo>
                  <a:pt x="1879617" y="6409399"/>
                  <a:pt x="1887044" y="6409205"/>
                  <a:pt x="1887512" y="6398412"/>
                </a:cubicBezTo>
                <a:close/>
                <a:moveTo>
                  <a:pt x="2641584" y="6210102"/>
                </a:moveTo>
                <a:lnTo>
                  <a:pt x="2641690" y="6210616"/>
                </a:lnTo>
                <a:lnTo>
                  <a:pt x="2641448" y="6210648"/>
                </a:lnTo>
                <a:close/>
                <a:moveTo>
                  <a:pt x="2572541" y="6191539"/>
                </a:moveTo>
                <a:cubicBezTo>
                  <a:pt x="2560464" y="6198860"/>
                  <a:pt x="2548776" y="6207071"/>
                  <a:pt x="2547956" y="6231858"/>
                </a:cubicBezTo>
                <a:cubicBezTo>
                  <a:pt x="2560464" y="6224881"/>
                  <a:pt x="2574536" y="6220486"/>
                  <a:pt x="2572541" y="6191539"/>
                </a:cubicBezTo>
                <a:close/>
                <a:moveTo>
                  <a:pt x="2188029" y="6165749"/>
                </a:moveTo>
                <a:cubicBezTo>
                  <a:pt x="2176103" y="6176271"/>
                  <a:pt x="2154997" y="6172920"/>
                  <a:pt x="2158165" y="6206610"/>
                </a:cubicBezTo>
                <a:cubicBezTo>
                  <a:pt x="2172274" y="6191539"/>
                  <a:pt x="2192169" y="6219446"/>
                  <a:pt x="2188029" y="6165749"/>
                </a:cubicBezTo>
                <a:close/>
                <a:moveTo>
                  <a:pt x="3368582" y="6128478"/>
                </a:moveTo>
                <a:cubicBezTo>
                  <a:pt x="3367523" y="6147134"/>
                  <a:pt x="3370847" y="6157154"/>
                  <a:pt x="3380110" y="6154883"/>
                </a:cubicBezTo>
                <a:cubicBezTo>
                  <a:pt x="3372292" y="6182867"/>
                  <a:pt x="3350090" y="6157040"/>
                  <a:pt x="3352943" y="6130481"/>
                </a:cubicBezTo>
                <a:cubicBezTo>
                  <a:pt x="3358183" y="6129712"/>
                  <a:pt x="3363342" y="6129057"/>
                  <a:pt x="3368582" y="6128478"/>
                </a:cubicBezTo>
                <a:close/>
                <a:moveTo>
                  <a:pt x="3374208" y="6007175"/>
                </a:moveTo>
                <a:cubicBezTo>
                  <a:pt x="3391214" y="6012456"/>
                  <a:pt x="3404778" y="6025021"/>
                  <a:pt x="3407827" y="6058670"/>
                </a:cubicBezTo>
                <a:cubicBezTo>
                  <a:pt x="3396960" y="6040747"/>
                  <a:pt x="3374052" y="6047457"/>
                  <a:pt x="3374208" y="6007175"/>
                </a:cubicBezTo>
                <a:close/>
                <a:moveTo>
                  <a:pt x="2484121" y="5952320"/>
                </a:moveTo>
                <a:cubicBezTo>
                  <a:pt x="2497294" y="5954364"/>
                  <a:pt x="2485919" y="5988013"/>
                  <a:pt x="2474818" y="5981307"/>
                </a:cubicBezTo>
                <a:cubicBezTo>
                  <a:pt x="2477633" y="5998769"/>
                  <a:pt x="2498743" y="5978993"/>
                  <a:pt x="2491939" y="6016231"/>
                </a:cubicBezTo>
                <a:cubicBezTo>
                  <a:pt x="2460159" y="6017656"/>
                  <a:pt x="2424862" y="6001966"/>
                  <a:pt x="2390739" y="5982619"/>
                </a:cubicBezTo>
                <a:cubicBezTo>
                  <a:pt x="2403757" y="5945226"/>
                  <a:pt x="2434872" y="5992756"/>
                  <a:pt x="2459498" y="5992485"/>
                </a:cubicBezTo>
                <a:cubicBezTo>
                  <a:pt x="2474781" y="5989943"/>
                  <a:pt x="2478023" y="5968932"/>
                  <a:pt x="2484121" y="5952320"/>
                </a:cubicBezTo>
                <a:close/>
                <a:moveTo>
                  <a:pt x="3292965" y="5939858"/>
                </a:moveTo>
                <a:cubicBezTo>
                  <a:pt x="3300485" y="5942971"/>
                  <a:pt x="3312400" y="5965247"/>
                  <a:pt x="3310378" y="5987479"/>
                </a:cubicBezTo>
                <a:cubicBezTo>
                  <a:pt x="3302482" y="5983582"/>
                  <a:pt x="3296696" y="5975375"/>
                  <a:pt x="3288722" y="5971595"/>
                </a:cubicBezTo>
                <a:cubicBezTo>
                  <a:pt x="3292005" y="5963655"/>
                  <a:pt x="3295838" y="5945230"/>
                  <a:pt x="3287590" y="5943842"/>
                </a:cubicBezTo>
                <a:cubicBezTo>
                  <a:pt x="3288441" y="5939911"/>
                  <a:pt x="3290459" y="5938820"/>
                  <a:pt x="3292965" y="5939858"/>
                </a:cubicBezTo>
                <a:close/>
                <a:moveTo>
                  <a:pt x="2536034" y="5936404"/>
                </a:moveTo>
                <a:cubicBezTo>
                  <a:pt x="2536855" y="5972445"/>
                  <a:pt x="2523994" y="5987244"/>
                  <a:pt x="2512503" y="6004322"/>
                </a:cubicBezTo>
                <a:cubicBezTo>
                  <a:pt x="2521334" y="5967435"/>
                  <a:pt x="2513049" y="5954870"/>
                  <a:pt x="2536034" y="5936404"/>
                </a:cubicBezTo>
                <a:close/>
                <a:moveTo>
                  <a:pt x="2313851" y="5899513"/>
                </a:moveTo>
                <a:cubicBezTo>
                  <a:pt x="2311155" y="5927113"/>
                  <a:pt x="2295478" y="5934899"/>
                  <a:pt x="2284377" y="5949544"/>
                </a:cubicBezTo>
                <a:cubicBezTo>
                  <a:pt x="2283754" y="5934203"/>
                  <a:pt x="2283089" y="5918825"/>
                  <a:pt x="2282502" y="5903483"/>
                </a:cubicBezTo>
                <a:cubicBezTo>
                  <a:pt x="2292979" y="5902136"/>
                  <a:pt x="2303415" y="5900901"/>
                  <a:pt x="2313851" y="5899513"/>
                </a:cubicBezTo>
                <a:close/>
                <a:moveTo>
                  <a:pt x="2381863" y="5890958"/>
                </a:moveTo>
                <a:cubicBezTo>
                  <a:pt x="2401097" y="5891691"/>
                  <a:pt x="2402973" y="5927809"/>
                  <a:pt x="2420287" y="5932547"/>
                </a:cubicBezTo>
                <a:cubicBezTo>
                  <a:pt x="2412235" y="5969167"/>
                  <a:pt x="2374595" y="5894273"/>
                  <a:pt x="2373618" y="5947658"/>
                </a:cubicBezTo>
                <a:cubicBezTo>
                  <a:pt x="2366580" y="5945230"/>
                  <a:pt x="2364746" y="5932471"/>
                  <a:pt x="2357199" y="5931200"/>
                </a:cubicBezTo>
                <a:cubicBezTo>
                  <a:pt x="2358607" y="5907380"/>
                  <a:pt x="2394215" y="5935943"/>
                  <a:pt x="2381863" y="5890958"/>
                </a:cubicBezTo>
                <a:close/>
                <a:moveTo>
                  <a:pt x="3013931" y="5859460"/>
                </a:moveTo>
                <a:cubicBezTo>
                  <a:pt x="3033454" y="5860092"/>
                  <a:pt x="3043012" y="5866632"/>
                  <a:pt x="3069629" y="5878660"/>
                </a:cubicBezTo>
                <a:cubicBezTo>
                  <a:pt x="3072875" y="5929464"/>
                  <a:pt x="3031558" y="5923491"/>
                  <a:pt x="3018073" y="5903560"/>
                </a:cubicBezTo>
                <a:cubicBezTo>
                  <a:pt x="3029995" y="5863319"/>
                  <a:pt x="3003493" y="5875346"/>
                  <a:pt x="2990086" y="5860814"/>
                </a:cubicBezTo>
                <a:cubicBezTo>
                  <a:pt x="2999809" y="5859696"/>
                  <a:pt x="3007424" y="5859250"/>
                  <a:pt x="3013931" y="5859460"/>
                </a:cubicBezTo>
                <a:close/>
                <a:moveTo>
                  <a:pt x="2379639" y="5835606"/>
                </a:moveTo>
                <a:cubicBezTo>
                  <a:pt x="2380226" y="5851065"/>
                  <a:pt x="2380890" y="5866402"/>
                  <a:pt x="2381514" y="5881744"/>
                </a:cubicBezTo>
                <a:cubicBezTo>
                  <a:pt x="2351224" y="5878931"/>
                  <a:pt x="2338909" y="5889841"/>
                  <a:pt x="2318349" y="5880396"/>
                </a:cubicBezTo>
                <a:cubicBezTo>
                  <a:pt x="2334140" y="5842158"/>
                  <a:pt x="2367405" y="5881744"/>
                  <a:pt x="2379639" y="5835606"/>
                </a:cubicBezTo>
                <a:close/>
                <a:moveTo>
                  <a:pt x="2698799" y="5804652"/>
                </a:moveTo>
                <a:cubicBezTo>
                  <a:pt x="2711463" y="5808970"/>
                  <a:pt x="2723618" y="5814020"/>
                  <a:pt x="2726433" y="5838378"/>
                </a:cubicBezTo>
                <a:cubicBezTo>
                  <a:pt x="2718501" y="5828937"/>
                  <a:pt x="2713301" y="5830054"/>
                  <a:pt x="2711110" y="5849596"/>
                </a:cubicBezTo>
                <a:cubicBezTo>
                  <a:pt x="2703058" y="5842619"/>
                  <a:pt x="2702393" y="5820690"/>
                  <a:pt x="2698799" y="5804652"/>
                </a:cubicBezTo>
                <a:close/>
                <a:moveTo>
                  <a:pt x="2607017" y="5742092"/>
                </a:moveTo>
                <a:cubicBezTo>
                  <a:pt x="2607760" y="5754735"/>
                  <a:pt x="2605339" y="5762675"/>
                  <a:pt x="2602872" y="5770347"/>
                </a:cubicBezTo>
                <a:cubicBezTo>
                  <a:pt x="2616046" y="5774394"/>
                  <a:pt x="2630548" y="5764682"/>
                  <a:pt x="2644345" y="5755892"/>
                </a:cubicBezTo>
                <a:cubicBezTo>
                  <a:pt x="2632424" y="5750109"/>
                  <a:pt x="2623203" y="5739086"/>
                  <a:pt x="2607017" y="5742092"/>
                </a:cubicBezTo>
                <a:close/>
                <a:moveTo>
                  <a:pt x="3205795" y="5725197"/>
                </a:moveTo>
                <a:cubicBezTo>
                  <a:pt x="3207439" y="5725820"/>
                  <a:pt x="3209109" y="5727654"/>
                  <a:pt x="3210742" y="5730992"/>
                </a:cubicBezTo>
                <a:cubicBezTo>
                  <a:pt x="3212150" y="5759057"/>
                  <a:pt x="3192800" y="5755548"/>
                  <a:pt x="3197253" y="5788428"/>
                </a:cubicBezTo>
                <a:cubicBezTo>
                  <a:pt x="3185963" y="5777559"/>
                  <a:pt x="3191852" y="5735658"/>
                  <a:pt x="3201008" y="5726658"/>
                </a:cubicBezTo>
                <a:cubicBezTo>
                  <a:pt x="3202535" y="5725159"/>
                  <a:pt x="3204152" y="5724573"/>
                  <a:pt x="3205795" y="5725197"/>
                </a:cubicBezTo>
                <a:close/>
                <a:moveTo>
                  <a:pt x="2589117" y="5688743"/>
                </a:moveTo>
                <a:cubicBezTo>
                  <a:pt x="2572894" y="5689824"/>
                  <a:pt x="2560267" y="5696529"/>
                  <a:pt x="2553233" y="5711758"/>
                </a:cubicBezTo>
                <a:cubicBezTo>
                  <a:pt x="2575394" y="5699921"/>
                  <a:pt x="2569845" y="5744480"/>
                  <a:pt x="2586104" y="5744638"/>
                </a:cubicBezTo>
                <a:cubicBezTo>
                  <a:pt x="2585091" y="5723052"/>
                  <a:pt x="2593963" y="5716383"/>
                  <a:pt x="2589117" y="5688743"/>
                </a:cubicBezTo>
                <a:close/>
                <a:moveTo>
                  <a:pt x="3186916" y="5614711"/>
                </a:moveTo>
                <a:cubicBezTo>
                  <a:pt x="3193268" y="5616734"/>
                  <a:pt x="3197409" y="5623238"/>
                  <a:pt x="3196551" y="5639947"/>
                </a:cubicBezTo>
                <a:cubicBezTo>
                  <a:pt x="3170636" y="5646503"/>
                  <a:pt x="3188422" y="5665851"/>
                  <a:pt x="3193153" y="5686821"/>
                </a:cubicBezTo>
                <a:cubicBezTo>
                  <a:pt x="3180058" y="5710179"/>
                  <a:pt x="3167587" y="5671633"/>
                  <a:pt x="3178609" y="5716577"/>
                </a:cubicBezTo>
                <a:cubicBezTo>
                  <a:pt x="3168485" y="5713765"/>
                  <a:pt x="3164657" y="5698383"/>
                  <a:pt x="3151758" y="5701272"/>
                </a:cubicBezTo>
                <a:cubicBezTo>
                  <a:pt x="3150622" y="5673754"/>
                  <a:pt x="3156839" y="5650857"/>
                  <a:pt x="3164033" y="5616358"/>
                </a:cubicBezTo>
                <a:cubicBezTo>
                  <a:pt x="3172006" y="5615144"/>
                  <a:pt x="3180563" y="5612688"/>
                  <a:pt x="3186916" y="5614711"/>
                </a:cubicBezTo>
                <a:close/>
                <a:moveTo>
                  <a:pt x="3798791" y="5592033"/>
                </a:moveTo>
                <a:cubicBezTo>
                  <a:pt x="3805554" y="5608143"/>
                  <a:pt x="3832680" y="5582899"/>
                  <a:pt x="3826347" y="5625646"/>
                </a:cubicBezTo>
                <a:cubicBezTo>
                  <a:pt x="3818099" y="5612809"/>
                  <a:pt x="3796484" y="5626645"/>
                  <a:pt x="3798791" y="5592033"/>
                </a:cubicBezTo>
                <a:close/>
                <a:moveTo>
                  <a:pt x="3856034" y="5580054"/>
                </a:moveTo>
                <a:cubicBezTo>
                  <a:pt x="3849476" y="5578504"/>
                  <a:pt x="3845734" y="5581260"/>
                  <a:pt x="3846555" y="5604485"/>
                </a:cubicBezTo>
                <a:cubicBezTo>
                  <a:pt x="3866688" y="5597892"/>
                  <a:pt x="3880329" y="5623525"/>
                  <a:pt x="3882401" y="5581471"/>
                </a:cubicBezTo>
                <a:cubicBezTo>
                  <a:pt x="3871965" y="5587464"/>
                  <a:pt x="3862592" y="5581604"/>
                  <a:pt x="3856034" y="5580054"/>
                </a:cubicBezTo>
                <a:close/>
                <a:moveTo>
                  <a:pt x="2462506" y="5546971"/>
                </a:moveTo>
                <a:cubicBezTo>
                  <a:pt x="2457036" y="5559347"/>
                  <a:pt x="2422129" y="5570678"/>
                  <a:pt x="2437884" y="5587100"/>
                </a:cubicBezTo>
                <a:cubicBezTo>
                  <a:pt x="2443469" y="5574805"/>
                  <a:pt x="2478339" y="5563240"/>
                  <a:pt x="2462506" y="5546971"/>
                </a:cubicBezTo>
                <a:close/>
                <a:moveTo>
                  <a:pt x="3544553" y="5540537"/>
                </a:moveTo>
                <a:cubicBezTo>
                  <a:pt x="3565974" y="5563547"/>
                  <a:pt x="3578015" y="5605448"/>
                  <a:pt x="3605375" y="5616354"/>
                </a:cubicBezTo>
                <a:cubicBezTo>
                  <a:pt x="3608777" y="5569638"/>
                  <a:pt x="3577625" y="5592959"/>
                  <a:pt x="3576685" y="5555029"/>
                </a:cubicBezTo>
                <a:cubicBezTo>
                  <a:pt x="3597167" y="5553256"/>
                  <a:pt x="3612532" y="5561928"/>
                  <a:pt x="3610303" y="5606488"/>
                </a:cubicBezTo>
                <a:cubicBezTo>
                  <a:pt x="3647595" y="5604485"/>
                  <a:pt x="3663345" y="5597739"/>
                  <a:pt x="3684217" y="5615739"/>
                </a:cubicBezTo>
                <a:cubicBezTo>
                  <a:pt x="3669558" y="5650970"/>
                  <a:pt x="3662639" y="5605561"/>
                  <a:pt x="3643175" y="5639486"/>
                </a:cubicBezTo>
                <a:cubicBezTo>
                  <a:pt x="3646733" y="5681924"/>
                  <a:pt x="3664794" y="5665078"/>
                  <a:pt x="3656504" y="5711952"/>
                </a:cubicBezTo>
                <a:cubicBezTo>
                  <a:pt x="3636297" y="5696610"/>
                  <a:pt x="3641570" y="5629231"/>
                  <a:pt x="3611358" y="5634241"/>
                </a:cubicBezTo>
                <a:cubicBezTo>
                  <a:pt x="3594512" y="5645920"/>
                  <a:pt x="3613898" y="5670553"/>
                  <a:pt x="3592321" y="5682924"/>
                </a:cubicBezTo>
                <a:cubicBezTo>
                  <a:pt x="3574145" y="5673483"/>
                  <a:pt x="3559055" y="5657486"/>
                  <a:pt x="3543420" y="5642723"/>
                </a:cubicBezTo>
                <a:cubicBezTo>
                  <a:pt x="3544204" y="5623602"/>
                  <a:pt x="3556827" y="5622869"/>
                  <a:pt x="3557611" y="5603829"/>
                </a:cubicBezTo>
                <a:cubicBezTo>
                  <a:pt x="3544672" y="5579006"/>
                  <a:pt x="3527473" y="5620712"/>
                  <a:pt x="3505349" y="5610345"/>
                </a:cubicBezTo>
                <a:cubicBezTo>
                  <a:pt x="3510627" y="5561119"/>
                  <a:pt x="3552530" y="5615278"/>
                  <a:pt x="3544553" y="5540537"/>
                </a:cubicBezTo>
                <a:close/>
                <a:moveTo>
                  <a:pt x="2982621" y="5540281"/>
                </a:moveTo>
                <a:cubicBezTo>
                  <a:pt x="2986471" y="5538336"/>
                  <a:pt x="2990319" y="5539283"/>
                  <a:pt x="2993016" y="5545045"/>
                </a:cubicBezTo>
                <a:cubicBezTo>
                  <a:pt x="2995597" y="5569136"/>
                  <a:pt x="2973120" y="5554915"/>
                  <a:pt x="2978903" y="5583899"/>
                </a:cubicBezTo>
                <a:cubicBezTo>
                  <a:pt x="2959497" y="5577974"/>
                  <a:pt x="2971070" y="5546115"/>
                  <a:pt x="2982621" y="5540281"/>
                </a:cubicBezTo>
                <a:close/>
                <a:moveTo>
                  <a:pt x="2570276" y="5540124"/>
                </a:moveTo>
                <a:cubicBezTo>
                  <a:pt x="2580835" y="5540157"/>
                  <a:pt x="2598953" y="5570977"/>
                  <a:pt x="2615578" y="5564705"/>
                </a:cubicBezTo>
                <a:cubicBezTo>
                  <a:pt x="2592592" y="5592458"/>
                  <a:pt x="2585128" y="5562394"/>
                  <a:pt x="2562573" y="5552872"/>
                </a:cubicBezTo>
                <a:cubicBezTo>
                  <a:pt x="2564075" y="5543524"/>
                  <a:pt x="2566759" y="5540112"/>
                  <a:pt x="2570276" y="5540124"/>
                </a:cubicBezTo>
                <a:close/>
                <a:moveTo>
                  <a:pt x="2839632" y="5518025"/>
                </a:moveTo>
                <a:cubicBezTo>
                  <a:pt x="2856442" y="5532711"/>
                  <a:pt x="2843539" y="5545895"/>
                  <a:pt x="2847450" y="5581972"/>
                </a:cubicBezTo>
                <a:cubicBezTo>
                  <a:pt x="2832205" y="5583591"/>
                  <a:pt x="2832984" y="5531399"/>
                  <a:pt x="2839632" y="5518025"/>
                </a:cubicBezTo>
                <a:close/>
                <a:moveTo>
                  <a:pt x="2732148" y="5464621"/>
                </a:moveTo>
                <a:cubicBezTo>
                  <a:pt x="2740448" y="5465298"/>
                  <a:pt x="2743856" y="5475936"/>
                  <a:pt x="2748869" y="5483105"/>
                </a:cubicBezTo>
                <a:cubicBezTo>
                  <a:pt x="2747190" y="5488847"/>
                  <a:pt x="2721977" y="5507734"/>
                  <a:pt x="2721977" y="5467763"/>
                </a:cubicBezTo>
                <a:cubicBezTo>
                  <a:pt x="2726072" y="5465277"/>
                  <a:pt x="2729382" y="5464396"/>
                  <a:pt x="2732148" y="5464621"/>
                </a:cubicBezTo>
                <a:close/>
                <a:moveTo>
                  <a:pt x="2955971" y="5452025"/>
                </a:moveTo>
                <a:cubicBezTo>
                  <a:pt x="2961355" y="5453021"/>
                  <a:pt x="2969271" y="5458435"/>
                  <a:pt x="2978907" y="5454077"/>
                </a:cubicBezTo>
                <a:cubicBezTo>
                  <a:pt x="2978283" y="5478556"/>
                  <a:pt x="2990750" y="5476512"/>
                  <a:pt x="3000874" y="5479094"/>
                </a:cubicBezTo>
                <a:cubicBezTo>
                  <a:pt x="2987077" y="5526430"/>
                  <a:pt x="3027221" y="5507774"/>
                  <a:pt x="3034841" y="5539764"/>
                </a:cubicBezTo>
                <a:cubicBezTo>
                  <a:pt x="3030233" y="5555684"/>
                  <a:pt x="3013071" y="5552564"/>
                  <a:pt x="3004235" y="5562163"/>
                </a:cubicBezTo>
                <a:cubicBezTo>
                  <a:pt x="3004235" y="5524463"/>
                  <a:pt x="2977499" y="5452883"/>
                  <a:pt x="2948223" y="5476512"/>
                </a:cubicBezTo>
                <a:cubicBezTo>
                  <a:pt x="2947734" y="5454465"/>
                  <a:pt x="2950587" y="5451034"/>
                  <a:pt x="2955971" y="5452025"/>
                </a:cubicBezTo>
                <a:close/>
                <a:moveTo>
                  <a:pt x="3750981" y="5449686"/>
                </a:moveTo>
                <a:cubicBezTo>
                  <a:pt x="3759661" y="5461636"/>
                  <a:pt x="3750124" y="5510243"/>
                  <a:pt x="3764860" y="5531403"/>
                </a:cubicBezTo>
                <a:cubicBezTo>
                  <a:pt x="3762082" y="5547591"/>
                  <a:pt x="3753054" y="5538651"/>
                  <a:pt x="3753994" y="5523464"/>
                </a:cubicBezTo>
                <a:cubicBezTo>
                  <a:pt x="3749968" y="5528822"/>
                  <a:pt x="3745860" y="5534139"/>
                  <a:pt x="3738670" y="5534795"/>
                </a:cubicBezTo>
                <a:cubicBezTo>
                  <a:pt x="3735309" y="5494938"/>
                  <a:pt x="3739725" y="5467108"/>
                  <a:pt x="3750981" y="5449686"/>
                </a:cubicBezTo>
                <a:close/>
                <a:moveTo>
                  <a:pt x="3130866" y="5421743"/>
                </a:moveTo>
                <a:cubicBezTo>
                  <a:pt x="3118686" y="5424851"/>
                  <a:pt x="3104749" y="5435692"/>
                  <a:pt x="3093513" y="5430411"/>
                </a:cubicBezTo>
                <a:cubicBezTo>
                  <a:pt x="3094297" y="5452151"/>
                  <a:pt x="3103600" y="5456392"/>
                  <a:pt x="3100982" y="5485067"/>
                </a:cubicBezTo>
                <a:cubicBezTo>
                  <a:pt x="3113335" y="5483372"/>
                  <a:pt x="3117007" y="5498984"/>
                  <a:pt x="3132721" y="5490466"/>
                </a:cubicBezTo>
                <a:cubicBezTo>
                  <a:pt x="3124591" y="5454963"/>
                  <a:pt x="3143941" y="5461438"/>
                  <a:pt x="3157697" y="5459475"/>
                </a:cubicBezTo>
                <a:cubicBezTo>
                  <a:pt x="3153474" y="5423261"/>
                  <a:pt x="3143050" y="5418635"/>
                  <a:pt x="3130866" y="5421743"/>
                </a:cubicBezTo>
                <a:close/>
                <a:moveTo>
                  <a:pt x="2655955" y="5392634"/>
                </a:moveTo>
                <a:cubicBezTo>
                  <a:pt x="2656620" y="5411100"/>
                  <a:pt x="2642199" y="5406244"/>
                  <a:pt x="2646968" y="5430873"/>
                </a:cubicBezTo>
                <a:cubicBezTo>
                  <a:pt x="2654158" y="5429638"/>
                  <a:pt x="2658655" y="5433879"/>
                  <a:pt x="2663030" y="5438274"/>
                </a:cubicBezTo>
                <a:cubicBezTo>
                  <a:pt x="2659669" y="5425090"/>
                  <a:pt x="2667175" y="5389822"/>
                  <a:pt x="2655955" y="5392634"/>
                </a:cubicBezTo>
                <a:close/>
                <a:moveTo>
                  <a:pt x="2513677" y="5382885"/>
                </a:moveTo>
                <a:cubicBezTo>
                  <a:pt x="2500618" y="5383039"/>
                  <a:pt x="2492177" y="5390324"/>
                  <a:pt x="2488307" y="5404584"/>
                </a:cubicBezTo>
                <a:cubicBezTo>
                  <a:pt x="2502769" y="5395062"/>
                  <a:pt x="2502379" y="5415916"/>
                  <a:pt x="2514768" y="5410404"/>
                </a:cubicBezTo>
                <a:cubicBezTo>
                  <a:pt x="2514378" y="5401270"/>
                  <a:pt x="2514025" y="5392056"/>
                  <a:pt x="2513677" y="5382885"/>
                </a:cubicBezTo>
                <a:close/>
                <a:moveTo>
                  <a:pt x="3706189" y="5381036"/>
                </a:moveTo>
                <a:cubicBezTo>
                  <a:pt x="3728041" y="5383812"/>
                  <a:pt x="3730229" y="5456663"/>
                  <a:pt x="3703960" y="5455546"/>
                </a:cubicBezTo>
                <a:cubicBezTo>
                  <a:pt x="3704354" y="5444753"/>
                  <a:pt x="3702126" y="5439278"/>
                  <a:pt x="3697981" y="5437736"/>
                </a:cubicBezTo>
                <a:cubicBezTo>
                  <a:pt x="3709943" y="5406551"/>
                  <a:pt x="3712911" y="5440937"/>
                  <a:pt x="3706189" y="5381036"/>
                </a:cubicBezTo>
                <a:close/>
                <a:moveTo>
                  <a:pt x="2555108" y="5368390"/>
                </a:moveTo>
                <a:cubicBezTo>
                  <a:pt x="2546429" y="5369430"/>
                  <a:pt x="2537713" y="5370551"/>
                  <a:pt x="2528996" y="5371591"/>
                </a:cubicBezTo>
                <a:cubicBezTo>
                  <a:pt x="2524149" y="5384423"/>
                  <a:pt x="2525245" y="5406280"/>
                  <a:pt x="2520436" y="5419153"/>
                </a:cubicBezTo>
                <a:cubicBezTo>
                  <a:pt x="2532829" y="5384504"/>
                  <a:pt x="2552490" y="5408785"/>
                  <a:pt x="2555108" y="5368390"/>
                </a:cubicBezTo>
                <a:close/>
                <a:moveTo>
                  <a:pt x="2564921" y="5348463"/>
                </a:moveTo>
                <a:cubicBezTo>
                  <a:pt x="2562926" y="5374403"/>
                  <a:pt x="2553389" y="5388664"/>
                  <a:pt x="2551825" y="5415106"/>
                </a:cubicBezTo>
                <a:cubicBezTo>
                  <a:pt x="2579071" y="5411869"/>
                  <a:pt x="2562458" y="5440124"/>
                  <a:pt x="2579460" y="5448642"/>
                </a:cubicBezTo>
                <a:cubicBezTo>
                  <a:pt x="2586145" y="5433187"/>
                  <a:pt x="2596503" y="5422933"/>
                  <a:pt x="2609677" y="5417073"/>
                </a:cubicBezTo>
                <a:cubicBezTo>
                  <a:pt x="2630122" y="5463907"/>
                  <a:pt x="2588686" y="5461094"/>
                  <a:pt x="2613038" y="5500061"/>
                </a:cubicBezTo>
                <a:cubicBezTo>
                  <a:pt x="2563119" y="5529667"/>
                  <a:pt x="2531852" y="5500142"/>
                  <a:pt x="2472241" y="5527199"/>
                </a:cubicBezTo>
                <a:cubicBezTo>
                  <a:pt x="2469503" y="5552795"/>
                  <a:pt x="2483378" y="5544390"/>
                  <a:pt x="2484240" y="5562815"/>
                </a:cubicBezTo>
                <a:cubicBezTo>
                  <a:pt x="2459732" y="5565745"/>
                  <a:pt x="2450388" y="5591843"/>
                  <a:pt x="2450232" y="5631967"/>
                </a:cubicBezTo>
                <a:cubicBezTo>
                  <a:pt x="2464423" y="5642221"/>
                  <a:pt x="2491159" y="5628883"/>
                  <a:pt x="2483460" y="5674098"/>
                </a:cubicBezTo>
                <a:cubicBezTo>
                  <a:pt x="2503081" y="5664228"/>
                  <a:pt x="2500577" y="5699192"/>
                  <a:pt x="2515901" y="5697917"/>
                </a:cubicBezTo>
                <a:cubicBezTo>
                  <a:pt x="2519225" y="5667967"/>
                  <a:pt x="2506561" y="5670395"/>
                  <a:pt x="2503667" y="5653014"/>
                </a:cubicBezTo>
                <a:cubicBezTo>
                  <a:pt x="2541660" y="5658214"/>
                  <a:pt x="2575943" y="5606217"/>
                  <a:pt x="2602955" y="5640562"/>
                </a:cubicBezTo>
                <a:cubicBezTo>
                  <a:pt x="2603147" y="5652318"/>
                  <a:pt x="2596774" y="5654167"/>
                  <a:pt x="2598810" y="5668934"/>
                </a:cubicBezTo>
                <a:cubicBezTo>
                  <a:pt x="2608778" y="5684891"/>
                  <a:pt x="2613899" y="5663034"/>
                  <a:pt x="2624606" y="5656405"/>
                </a:cubicBezTo>
                <a:cubicBezTo>
                  <a:pt x="2619292" y="5670395"/>
                  <a:pt x="2619879" y="5679687"/>
                  <a:pt x="2630901" y="5683466"/>
                </a:cubicBezTo>
                <a:cubicBezTo>
                  <a:pt x="2631332" y="5672402"/>
                  <a:pt x="2628985" y="5657368"/>
                  <a:pt x="2635083" y="5655058"/>
                </a:cubicBezTo>
                <a:cubicBezTo>
                  <a:pt x="2640164" y="5668044"/>
                  <a:pt x="2640636" y="5690285"/>
                  <a:pt x="2657051" y="5680188"/>
                </a:cubicBezTo>
                <a:cubicBezTo>
                  <a:pt x="2641612" y="5642298"/>
                  <a:pt x="2668426" y="5662455"/>
                  <a:pt x="2670889" y="5632044"/>
                </a:cubicBezTo>
                <a:cubicBezTo>
                  <a:pt x="2655840" y="5623217"/>
                  <a:pt x="2643291" y="5624800"/>
                  <a:pt x="2629104" y="5637325"/>
                </a:cubicBezTo>
                <a:cubicBezTo>
                  <a:pt x="2638173" y="5618398"/>
                  <a:pt x="2625312" y="5620903"/>
                  <a:pt x="2627228" y="5591146"/>
                </a:cubicBezTo>
                <a:cubicBezTo>
                  <a:pt x="2636372" y="5587792"/>
                  <a:pt x="2653727" y="5597160"/>
                  <a:pt x="2647358" y="5570099"/>
                </a:cubicBezTo>
                <a:cubicBezTo>
                  <a:pt x="2619879" y="5579504"/>
                  <a:pt x="2617769" y="5537223"/>
                  <a:pt x="2603344" y="5519874"/>
                </a:cubicBezTo>
                <a:cubicBezTo>
                  <a:pt x="2624959" y="5520299"/>
                  <a:pt x="2638054" y="5527660"/>
                  <a:pt x="2650329" y="5514014"/>
                </a:cubicBezTo>
                <a:cubicBezTo>
                  <a:pt x="2647555" y="5493084"/>
                  <a:pt x="2628985" y="5504265"/>
                  <a:pt x="2623121" y="5489616"/>
                </a:cubicBezTo>
                <a:cubicBezTo>
                  <a:pt x="2632153" y="5470345"/>
                  <a:pt x="2642158" y="5484335"/>
                  <a:pt x="2654469" y="5485610"/>
                </a:cubicBezTo>
                <a:cubicBezTo>
                  <a:pt x="2652594" y="5468301"/>
                  <a:pt x="2659476" y="5464522"/>
                  <a:pt x="2658183" y="5448104"/>
                </a:cubicBezTo>
                <a:cubicBezTo>
                  <a:pt x="2650366" y="5443980"/>
                  <a:pt x="2631644" y="5462171"/>
                  <a:pt x="2631681" y="5442167"/>
                </a:cubicBezTo>
                <a:cubicBezTo>
                  <a:pt x="2645675" y="5408206"/>
                  <a:pt x="2615500" y="5431451"/>
                  <a:pt x="2623515" y="5368932"/>
                </a:cubicBezTo>
                <a:cubicBezTo>
                  <a:pt x="2609521" y="5387895"/>
                  <a:pt x="2581960" y="5386082"/>
                  <a:pt x="2578328" y="5421006"/>
                </a:cubicBezTo>
                <a:cubicBezTo>
                  <a:pt x="2572931" y="5395528"/>
                  <a:pt x="2584697" y="5396183"/>
                  <a:pt x="2581730" y="5374132"/>
                </a:cubicBezTo>
                <a:cubicBezTo>
                  <a:pt x="2560308" y="5381303"/>
                  <a:pt x="2585715" y="5348848"/>
                  <a:pt x="2564921" y="5348463"/>
                </a:cubicBezTo>
                <a:close/>
                <a:moveTo>
                  <a:pt x="3142414" y="5340714"/>
                </a:moveTo>
                <a:cubicBezTo>
                  <a:pt x="3133464" y="5347189"/>
                  <a:pt x="3111221" y="5333506"/>
                  <a:pt x="3111418" y="5353975"/>
                </a:cubicBezTo>
                <a:cubicBezTo>
                  <a:pt x="3119507" y="5370085"/>
                  <a:pt x="3140461" y="5375059"/>
                  <a:pt x="3142414" y="5340714"/>
                </a:cubicBezTo>
                <a:close/>
                <a:moveTo>
                  <a:pt x="2732318" y="5334822"/>
                </a:moveTo>
                <a:cubicBezTo>
                  <a:pt x="2744191" y="5337577"/>
                  <a:pt x="2757175" y="5345477"/>
                  <a:pt x="2764192" y="5342065"/>
                </a:cubicBezTo>
                <a:cubicBezTo>
                  <a:pt x="2761496" y="5363882"/>
                  <a:pt x="2747814" y="5368855"/>
                  <a:pt x="2745159" y="5390712"/>
                </a:cubicBezTo>
                <a:cubicBezTo>
                  <a:pt x="2742775" y="5374059"/>
                  <a:pt x="2732885" y="5318476"/>
                  <a:pt x="2723114" y="5365808"/>
                </a:cubicBezTo>
                <a:cubicBezTo>
                  <a:pt x="2718694" y="5361340"/>
                  <a:pt x="2714278" y="5357176"/>
                  <a:pt x="2707125" y="5358447"/>
                </a:cubicBezTo>
                <a:cubicBezTo>
                  <a:pt x="2709686" y="5334453"/>
                  <a:pt x="2720442" y="5332066"/>
                  <a:pt x="2732318" y="5334822"/>
                </a:cubicBezTo>
                <a:close/>
                <a:moveTo>
                  <a:pt x="3798868" y="5332313"/>
                </a:moveTo>
                <a:cubicBezTo>
                  <a:pt x="3796521" y="5354821"/>
                  <a:pt x="3793004" y="5375367"/>
                  <a:pt x="3796599" y="5406822"/>
                </a:cubicBezTo>
                <a:cubicBezTo>
                  <a:pt x="3817512" y="5401424"/>
                  <a:pt x="3837058" y="5393638"/>
                  <a:pt x="3842098" y="5363882"/>
                </a:cubicBezTo>
                <a:cubicBezTo>
                  <a:pt x="3822088" y="5363226"/>
                  <a:pt x="3821620" y="5344570"/>
                  <a:pt x="3798868" y="5332313"/>
                </a:cubicBezTo>
                <a:close/>
                <a:moveTo>
                  <a:pt x="3761540" y="5318513"/>
                </a:moveTo>
                <a:cubicBezTo>
                  <a:pt x="3761774" y="5341640"/>
                  <a:pt x="3752705" y="5348540"/>
                  <a:pt x="3768225" y="5354708"/>
                </a:cubicBezTo>
                <a:cubicBezTo>
                  <a:pt x="3769514" y="5362457"/>
                  <a:pt x="3766580" y="5363611"/>
                  <a:pt x="3763375" y="5364614"/>
                </a:cubicBezTo>
                <a:cubicBezTo>
                  <a:pt x="3759936" y="5364999"/>
                  <a:pt x="3756419" y="5365464"/>
                  <a:pt x="3752980" y="5365925"/>
                </a:cubicBezTo>
                <a:cubicBezTo>
                  <a:pt x="3751650" y="5358216"/>
                  <a:pt x="3754658" y="5356864"/>
                  <a:pt x="3757785" y="5355978"/>
                </a:cubicBezTo>
                <a:cubicBezTo>
                  <a:pt x="3755052" y="5348115"/>
                  <a:pt x="3752508" y="5340058"/>
                  <a:pt x="3746529" y="5338905"/>
                </a:cubicBezTo>
                <a:cubicBezTo>
                  <a:pt x="3747194" y="5331386"/>
                  <a:pt x="3751416" y="5329075"/>
                  <a:pt x="3751027" y="5319860"/>
                </a:cubicBezTo>
                <a:cubicBezTo>
                  <a:pt x="3754543" y="5319363"/>
                  <a:pt x="3758019" y="5318897"/>
                  <a:pt x="3761540" y="5318513"/>
                </a:cubicBezTo>
                <a:close/>
                <a:moveTo>
                  <a:pt x="3697238" y="5289449"/>
                </a:moveTo>
                <a:cubicBezTo>
                  <a:pt x="3676325" y="5350005"/>
                  <a:pt x="3739257" y="5313693"/>
                  <a:pt x="3742072" y="5358099"/>
                </a:cubicBezTo>
                <a:cubicBezTo>
                  <a:pt x="3721393" y="5366039"/>
                  <a:pt x="3688990" y="5309958"/>
                  <a:pt x="3674097" y="5366540"/>
                </a:cubicBezTo>
                <a:cubicBezTo>
                  <a:pt x="3662799" y="5369547"/>
                  <a:pt x="3670424" y="5334162"/>
                  <a:pt x="3667022" y="5321172"/>
                </a:cubicBezTo>
                <a:cubicBezTo>
                  <a:pt x="3691452" y="5366039"/>
                  <a:pt x="3671754" y="5288486"/>
                  <a:pt x="3697238" y="5289449"/>
                </a:cubicBezTo>
                <a:close/>
                <a:moveTo>
                  <a:pt x="3886936" y="5172848"/>
                </a:moveTo>
                <a:cubicBezTo>
                  <a:pt x="3891196" y="5198521"/>
                  <a:pt x="3883419" y="5211932"/>
                  <a:pt x="3895455" y="5255298"/>
                </a:cubicBezTo>
                <a:cubicBezTo>
                  <a:pt x="3878962" y="5265629"/>
                  <a:pt x="3886936" y="5226080"/>
                  <a:pt x="3878334" y="5220374"/>
                </a:cubicBezTo>
                <a:cubicBezTo>
                  <a:pt x="3867898" y="5227427"/>
                  <a:pt x="3878728" y="5267131"/>
                  <a:pt x="3858870" y="5259806"/>
                </a:cubicBezTo>
                <a:cubicBezTo>
                  <a:pt x="3866298" y="5224036"/>
                  <a:pt x="3876615" y="5200678"/>
                  <a:pt x="3876459" y="5174196"/>
                </a:cubicBezTo>
                <a:cubicBezTo>
                  <a:pt x="3881346" y="5179323"/>
                  <a:pt x="3886312" y="5184143"/>
                  <a:pt x="3886936" y="5172848"/>
                </a:cubicBezTo>
                <a:close/>
                <a:moveTo>
                  <a:pt x="4326796" y="5136038"/>
                </a:moveTo>
                <a:cubicBezTo>
                  <a:pt x="4343019" y="5129559"/>
                  <a:pt x="4341611" y="5159166"/>
                  <a:pt x="4354082" y="5160436"/>
                </a:cubicBezTo>
                <a:cubicBezTo>
                  <a:pt x="4351148" y="5173309"/>
                  <a:pt x="4343564" y="5179015"/>
                  <a:pt x="4333912" y="5181484"/>
                </a:cubicBezTo>
                <a:cubicBezTo>
                  <a:pt x="4328635" y="5212203"/>
                  <a:pt x="4351111" y="5186417"/>
                  <a:pt x="4345834" y="5217136"/>
                </a:cubicBezTo>
                <a:cubicBezTo>
                  <a:pt x="4339227" y="5227160"/>
                  <a:pt x="4336567" y="5243311"/>
                  <a:pt x="4326054" y="5247475"/>
                </a:cubicBezTo>
                <a:cubicBezTo>
                  <a:pt x="4325742" y="5275147"/>
                  <a:pt x="4342904" y="5301824"/>
                  <a:pt x="4323398" y="5312730"/>
                </a:cubicBezTo>
                <a:cubicBezTo>
                  <a:pt x="4328167" y="5320864"/>
                  <a:pt x="4336489" y="5317165"/>
                  <a:pt x="4355137" y="5317934"/>
                </a:cubicBezTo>
                <a:cubicBezTo>
                  <a:pt x="4339305" y="5334202"/>
                  <a:pt x="4321950" y="5348115"/>
                  <a:pt x="4315581" y="5378527"/>
                </a:cubicBezTo>
                <a:cubicBezTo>
                  <a:pt x="4327773" y="5296620"/>
                  <a:pt x="4276763" y="5291569"/>
                  <a:pt x="4277937" y="5225618"/>
                </a:cubicBezTo>
                <a:cubicBezTo>
                  <a:pt x="4287396" y="5232826"/>
                  <a:pt x="4287905" y="5258535"/>
                  <a:pt x="4300294" y="5260041"/>
                </a:cubicBezTo>
                <a:cubicBezTo>
                  <a:pt x="4314095" y="5249745"/>
                  <a:pt x="4294549" y="5226505"/>
                  <a:pt x="4288336" y="5224344"/>
                </a:cubicBezTo>
                <a:cubicBezTo>
                  <a:pt x="4289665" y="5203644"/>
                  <a:pt x="4318511" y="5208120"/>
                  <a:pt x="4309987" y="5240187"/>
                </a:cubicBezTo>
                <a:cubicBezTo>
                  <a:pt x="4323944" y="5202875"/>
                  <a:pt x="4330941" y="5179400"/>
                  <a:pt x="4326796" y="5136038"/>
                </a:cubicBezTo>
                <a:close/>
                <a:moveTo>
                  <a:pt x="3361789" y="5127894"/>
                </a:moveTo>
                <a:cubicBezTo>
                  <a:pt x="3367433" y="5128905"/>
                  <a:pt x="3372417" y="5131200"/>
                  <a:pt x="3375809" y="5135188"/>
                </a:cubicBezTo>
                <a:cubicBezTo>
                  <a:pt x="3362131" y="5167530"/>
                  <a:pt x="3339654" y="5146406"/>
                  <a:pt x="3318311" y="5142436"/>
                </a:cubicBezTo>
                <a:cubicBezTo>
                  <a:pt x="3320752" y="5136406"/>
                  <a:pt x="3331738" y="5130603"/>
                  <a:pt x="3343808" y="5128305"/>
                </a:cubicBezTo>
                <a:cubicBezTo>
                  <a:pt x="3349841" y="5127156"/>
                  <a:pt x="3356145" y="5126882"/>
                  <a:pt x="3361789" y="5127894"/>
                </a:cubicBezTo>
                <a:close/>
                <a:moveTo>
                  <a:pt x="4293268" y="5125682"/>
                </a:moveTo>
                <a:cubicBezTo>
                  <a:pt x="4299769" y="5124646"/>
                  <a:pt x="4307037" y="5129911"/>
                  <a:pt x="4311083" y="5138005"/>
                </a:cubicBezTo>
                <a:cubicBezTo>
                  <a:pt x="4302641" y="5154884"/>
                  <a:pt x="4297286" y="5138312"/>
                  <a:pt x="4280087" y="5151145"/>
                </a:cubicBezTo>
                <a:cubicBezTo>
                  <a:pt x="4281043" y="5134051"/>
                  <a:pt x="4286772" y="5126718"/>
                  <a:pt x="4293268" y="5125682"/>
                </a:cubicBezTo>
                <a:close/>
                <a:moveTo>
                  <a:pt x="3448631" y="5116727"/>
                </a:moveTo>
                <a:cubicBezTo>
                  <a:pt x="3451056" y="5130409"/>
                  <a:pt x="3427135" y="5153152"/>
                  <a:pt x="3412398" y="5130603"/>
                </a:cubicBezTo>
                <a:cubicBezTo>
                  <a:pt x="3422637" y="5103696"/>
                  <a:pt x="3436791" y="5136694"/>
                  <a:pt x="3448631" y="5116727"/>
                </a:cubicBezTo>
                <a:close/>
                <a:moveTo>
                  <a:pt x="4919223" y="5107743"/>
                </a:moveTo>
                <a:cubicBezTo>
                  <a:pt x="4945065" y="5113526"/>
                  <a:pt x="4969142" y="5123699"/>
                  <a:pt x="4958784" y="5177049"/>
                </a:cubicBezTo>
                <a:cubicBezTo>
                  <a:pt x="4953740" y="5147677"/>
                  <a:pt x="4937793" y="5147677"/>
                  <a:pt x="4927082" y="5171844"/>
                </a:cubicBezTo>
                <a:cubicBezTo>
                  <a:pt x="4919773" y="5157389"/>
                  <a:pt x="4911566" y="5123432"/>
                  <a:pt x="4919223" y="5107743"/>
                </a:cubicBezTo>
                <a:close/>
                <a:moveTo>
                  <a:pt x="4870854" y="5078374"/>
                </a:moveTo>
                <a:cubicBezTo>
                  <a:pt x="4874864" y="5078009"/>
                  <a:pt x="4879249" y="5080028"/>
                  <a:pt x="4883328" y="5083697"/>
                </a:cubicBezTo>
                <a:cubicBezTo>
                  <a:pt x="4891490" y="5091034"/>
                  <a:pt x="4898425" y="5104971"/>
                  <a:pt x="4898700" y="5119616"/>
                </a:cubicBezTo>
                <a:cubicBezTo>
                  <a:pt x="4874504" y="5132339"/>
                  <a:pt x="4871615" y="5101656"/>
                  <a:pt x="4860630" y="5087355"/>
                </a:cubicBezTo>
                <a:cubicBezTo>
                  <a:pt x="4863209" y="5081487"/>
                  <a:pt x="4866844" y="5078738"/>
                  <a:pt x="4870854" y="5078374"/>
                </a:cubicBezTo>
                <a:close/>
                <a:moveTo>
                  <a:pt x="3941668" y="5076916"/>
                </a:moveTo>
                <a:cubicBezTo>
                  <a:pt x="3949041" y="5078578"/>
                  <a:pt x="3973147" y="5097781"/>
                  <a:pt x="3983642" y="5095756"/>
                </a:cubicBezTo>
                <a:cubicBezTo>
                  <a:pt x="3960931" y="5112563"/>
                  <a:pt x="3969726" y="5164637"/>
                  <a:pt x="3991849" y="5168919"/>
                </a:cubicBezTo>
                <a:cubicBezTo>
                  <a:pt x="3990052" y="5182601"/>
                  <a:pt x="3987159" y="5168607"/>
                  <a:pt x="3981372" y="5170266"/>
                </a:cubicBezTo>
                <a:cubicBezTo>
                  <a:pt x="3974687" y="5177129"/>
                  <a:pt x="3972459" y="5191119"/>
                  <a:pt x="3972459" y="5208428"/>
                </a:cubicBezTo>
                <a:cubicBezTo>
                  <a:pt x="3952798" y="5186648"/>
                  <a:pt x="3941192" y="5203494"/>
                  <a:pt x="3933998" y="5166915"/>
                </a:cubicBezTo>
                <a:cubicBezTo>
                  <a:pt x="3965113" y="5171193"/>
                  <a:pt x="3938767" y="5136653"/>
                  <a:pt x="3959368" y="5145212"/>
                </a:cubicBezTo>
                <a:cubicBezTo>
                  <a:pt x="3950179" y="5112603"/>
                  <a:pt x="3963586" y="5092057"/>
                  <a:pt x="3940995" y="5082535"/>
                </a:cubicBezTo>
                <a:cubicBezTo>
                  <a:pt x="3938611" y="5077756"/>
                  <a:pt x="3939210" y="5076361"/>
                  <a:pt x="3941668" y="5076916"/>
                </a:cubicBezTo>
                <a:close/>
                <a:moveTo>
                  <a:pt x="3909018" y="5068080"/>
                </a:moveTo>
                <a:cubicBezTo>
                  <a:pt x="3908550" y="5078986"/>
                  <a:pt x="3910816" y="5084308"/>
                  <a:pt x="3914961" y="5085850"/>
                </a:cubicBezTo>
                <a:cubicBezTo>
                  <a:pt x="3911054" y="5100187"/>
                  <a:pt x="3902608" y="5107395"/>
                  <a:pt x="3889513" y="5107549"/>
                </a:cubicBezTo>
                <a:cubicBezTo>
                  <a:pt x="3885918" y="5079027"/>
                  <a:pt x="3892406" y="5065919"/>
                  <a:pt x="3909018" y="5068080"/>
                </a:cubicBezTo>
                <a:close/>
                <a:moveTo>
                  <a:pt x="3619997" y="5067388"/>
                </a:moveTo>
                <a:cubicBezTo>
                  <a:pt x="3630982" y="5074980"/>
                  <a:pt x="3632702" y="5101308"/>
                  <a:pt x="3633055" y="5130640"/>
                </a:cubicBezTo>
                <a:cubicBezTo>
                  <a:pt x="3599084" y="5142323"/>
                  <a:pt x="3642982" y="5174774"/>
                  <a:pt x="3619997" y="5197287"/>
                </a:cubicBezTo>
                <a:cubicBezTo>
                  <a:pt x="3588960" y="5178206"/>
                  <a:pt x="3639465" y="5105396"/>
                  <a:pt x="3595333" y="5107553"/>
                </a:cubicBezTo>
                <a:cubicBezTo>
                  <a:pt x="3597405" y="5062378"/>
                  <a:pt x="3629066" y="5142323"/>
                  <a:pt x="3619997" y="5067388"/>
                </a:cubicBezTo>
                <a:close/>
                <a:moveTo>
                  <a:pt x="3678164" y="4979508"/>
                </a:moveTo>
                <a:cubicBezTo>
                  <a:pt x="3668741" y="4980718"/>
                  <a:pt x="3660846" y="4986921"/>
                  <a:pt x="3659594" y="5006714"/>
                </a:cubicBezTo>
                <a:cubicBezTo>
                  <a:pt x="3669291" y="5017236"/>
                  <a:pt x="3696064" y="4998467"/>
                  <a:pt x="3705877" y="4982276"/>
                </a:cubicBezTo>
                <a:cubicBezTo>
                  <a:pt x="3698527" y="4982085"/>
                  <a:pt x="3687582" y="4978298"/>
                  <a:pt x="3678164" y="4979508"/>
                </a:cubicBezTo>
                <a:close/>
                <a:moveTo>
                  <a:pt x="3850699" y="4927000"/>
                </a:moveTo>
                <a:cubicBezTo>
                  <a:pt x="3843780" y="4927850"/>
                  <a:pt x="3836824" y="4928736"/>
                  <a:pt x="3829864" y="4929663"/>
                </a:cubicBezTo>
                <a:cubicBezTo>
                  <a:pt x="3837329" y="4973025"/>
                  <a:pt x="3860823" y="4977035"/>
                  <a:pt x="3844014" y="5020550"/>
                </a:cubicBezTo>
                <a:cubicBezTo>
                  <a:pt x="3850933" y="5019628"/>
                  <a:pt x="3857930" y="5018741"/>
                  <a:pt x="3864890" y="5017892"/>
                </a:cubicBezTo>
                <a:cubicBezTo>
                  <a:pt x="3857421" y="4971293"/>
                  <a:pt x="3854647" y="4977419"/>
                  <a:pt x="3850699" y="4927000"/>
                </a:cubicBezTo>
                <a:close/>
                <a:moveTo>
                  <a:pt x="4557802" y="4820403"/>
                </a:moveTo>
                <a:cubicBezTo>
                  <a:pt x="4558882" y="4820135"/>
                  <a:pt x="4560413" y="4821878"/>
                  <a:pt x="4562292" y="4823928"/>
                </a:cubicBezTo>
                <a:cubicBezTo>
                  <a:pt x="4566047" y="4828027"/>
                  <a:pt x="4571197" y="4833357"/>
                  <a:pt x="4576926" y="4826283"/>
                </a:cubicBezTo>
                <a:cubicBezTo>
                  <a:pt x="4579467" y="4850491"/>
                  <a:pt x="4566958" y="4851454"/>
                  <a:pt x="4557109" y="4856618"/>
                </a:cubicBezTo>
                <a:cubicBezTo>
                  <a:pt x="4555390" y="4841010"/>
                  <a:pt x="4565083" y="4831564"/>
                  <a:pt x="4556013" y="4828942"/>
                </a:cubicBezTo>
                <a:cubicBezTo>
                  <a:pt x="4556091" y="4822948"/>
                  <a:pt x="4556721" y="4820670"/>
                  <a:pt x="4557802" y="4820403"/>
                </a:cubicBezTo>
                <a:close/>
                <a:moveTo>
                  <a:pt x="3943338" y="4748455"/>
                </a:moveTo>
                <a:cubicBezTo>
                  <a:pt x="3923640" y="4759017"/>
                  <a:pt x="3945764" y="4785346"/>
                  <a:pt x="3945998" y="4812981"/>
                </a:cubicBezTo>
                <a:cubicBezTo>
                  <a:pt x="3974141" y="4802229"/>
                  <a:pt x="3984733" y="4827206"/>
                  <a:pt x="4004591" y="4833450"/>
                </a:cubicBezTo>
                <a:cubicBezTo>
                  <a:pt x="4005022" y="4815798"/>
                  <a:pt x="3997828" y="4813754"/>
                  <a:pt x="3997869" y="4797219"/>
                </a:cubicBezTo>
                <a:cubicBezTo>
                  <a:pt x="3987392" y="4798490"/>
                  <a:pt x="3976957" y="4799837"/>
                  <a:pt x="3966443" y="4801072"/>
                </a:cubicBezTo>
                <a:cubicBezTo>
                  <a:pt x="3959758" y="4781530"/>
                  <a:pt x="3958428" y="4751000"/>
                  <a:pt x="3943338" y="4748455"/>
                </a:cubicBezTo>
                <a:close/>
                <a:moveTo>
                  <a:pt x="4007563" y="4647584"/>
                </a:moveTo>
                <a:cubicBezTo>
                  <a:pt x="4002322" y="4648236"/>
                  <a:pt x="3997127" y="4648932"/>
                  <a:pt x="3991886" y="4649547"/>
                </a:cubicBezTo>
                <a:cubicBezTo>
                  <a:pt x="3992748" y="4677725"/>
                  <a:pt x="3998493" y="4695996"/>
                  <a:pt x="4009791" y="4702896"/>
                </a:cubicBezTo>
                <a:cubicBezTo>
                  <a:pt x="4009048" y="4684394"/>
                  <a:pt x="4008264" y="4666046"/>
                  <a:pt x="4007563" y="4647584"/>
                </a:cubicBezTo>
                <a:close/>
                <a:moveTo>
                  <a:pt x="4778201" y="4423387"/>
                </a:moveTo>
                <a:cubicBezTo>
                  <a:pt x="4791830" y="4422213"/>
                  <a:pt x="4808388" y="4463466"/>
                  <a:pt x="4810325" y="4490932"/>
                </a:cubicBezTo>
                <a:cubicBezTo>
                  <a:pt x="4783392" y="4498103"/>
                  <a:pt x="4767601" y="4467190"/>
                  <a:pt x="4747156" y="4489585"/>
                </a:cubicBezTo>
                <a:cubicBezTo>
                  <a:pt x="4751223" y="4454891"/>
                  <a:pt x="4766858" y="4478480"/>
                  <a:pt x="4755363" y="4432844"/>
                </a:cubicBezTo>
                <a:cubicBezTo>
                  <a:pt x="4762360" y="4435155"/>
                  <a:pt x="4764277" y="4448032"/>
                  <a:pt x="4771860" y="4449303"/>
                </a:cubicBezTo>
                <a:cubicBezTo>
                  <a:pt x="4779715" y="4443366"/>
                  <a:pt x="4771819" y="4439627"/>
                  <a:pt x="4766193" y="4440784"/>
                </a:cubicBezTo>
                <a:cubicBezTo>
                  <a:pt x="4769435" y="4428882"/>
                  <a:pt x="4773654" y="4423779"/>
                  <a:pt x="4778201" y="4423387"/>
                </a:cubicBezTo>
                <a:close/>
                <a:moveTo>
                  <a:pt x="4340445" y="4381649"/>
                </a:moveTo>
                <a:cubicBezTo>
                  <a:pt x="4337214" y="4380755"/>
                  <a:pt x="4333239" y="4381386"/>
                  <a:pt x="4327933" y="4384740"/>
                </a:cubicBezTo>
                <a:cubicBezTo>
                  <a:pt x="4327112" y="4406168"/>
                  <a:pt x="4330239" y="4420048"/>
                  <a:pt x="4335086" y="4430032"/>
                </a:cubicBezTo>
                <a:cubicBezTo>
                  <a:pt x="4348259" y="4424249"/>
                  <a:pt x="4358576" y="4414188"/>
                  <a:pt x="4365302" y="4398535"/>
                </a:cubicBezTo>
                <a:cubicBezTo>
                  <a:pt x="4353136" y="4400736"/>
                  <a:pt x="4350138" y="4384330"/>
                  <a:pt x="4340445" y="4381649"/>
                </a:cubicBezTo>
                <a:close/>
                <a:moveTo>
                  <a:pt x="4313771" y="4294767"/>
                </a:moveTo>
                <a:cubicBezTo>
                  <a:pt x="4307509" y="4295552"/>
                  <a:pt x="4301607" y="4305220"/>
                  <a:pt x="4304402" y="4322718"/>
                </a:cubicBezTo>
                <a:cubicBezTo>
                  <a:pt x="4311358" y="4321832"/>
                  <a:pt x="4318355" y="4320982"/>
                  <a:pt x="4325315" y="4320096"/>
                </a:cubicBezTo>
                <a:cubicBezTo>
                  <a:pt x="4326661" y="4302076"/>
                  <a:pt x="4320037" y="4293982"/>
                  <a:pt x="4313771" y="4294767"/>
                </a:cubicBezTo>
                <a:close/>
                <a:moveTo>
                  <a:pt x="4490776" y="4252875"/>
                </a:moveTo>
                <a:cubicBezTo>
                  <a:pt x="4479166" y="4261122"/>
                  <a:pt x="4449303" y="4241309"/>
                  <a:pt x="4454892" y="4275848"/>
                </a:cubicBezTo>
                <a:cubicBezTo>
                  <a:pt x="4459349" y="4298741"/>
                  <a:pt x="4470917" y="4240309"/>
                  <a:pt x="4476158" y="4282513"/>
                </a:cubicBezTo>
                <a:cubicBezTo>
                  <a:pt x="4464273" y="4298858"/>
                  <a:pt x="4453131" y="4316551"/>
                  <a:pt x="4447037" y="4341836"/>
                </a:cubicBezTo>
                <a:cubicBezTo>
                  <a:pt x="4459349" y="4339986"/>
                  <a:pt x="4463100" y="4355906"/>
                  <a:pt x="4478776" y="4347040"/>
                </a:cubicBezTo>
                <a:cubicBezTo>
                  <a:pt x="4477758" y="4313852"/>
                  <a:pt x="4499414" y="4315163"/>
                  <a:pt x="4519506" y="4314159"/>
                </a:cubicBezTo>
                <a:cubicBezTo>
                  <a:pt x="4517709" y="4277775"/>
                  <a:pt x="4490698" y="4292845"/>
                  <a:pt x="4490776" y="4252875"/>
                </a:cubicBezTo>
                <a:close/>
                <a:moveTo>
                  <a:pt x="4256671" y="3660846"/>
                </a:moveTo>
                <a:cubicBezTo>
                  <a:pt x="4259096" y="3684901"/>
                  <a:pt x="4256322" y="3700857"/>
                  <a:pt x="4242406" y="3699817"/>
                </a:cubicBezTo>
                <a:cubicBezTo>
                  <a:pt x="4243732" y="3683933"/>
                  <a:pt x="4237637" y="3682970"/>
                  <a:pt x="4231264" y="3682626"/>
                </a:cubicBezTo>
                <a:cubicBezTo>
                  <a:pt x="4235097" y="3668402"/>
                  <a:pt x="4247564" y="3667244"/>
                  <a:pt x="4256671" y="3660846"/>
                </a:cubicBezTo>
                <a:close/>
                <a:moveTo>
                  <a:pt x="4571378" y="3649208"/>
                </a:moveTo>
                <a:cubicBezTo>
                  <a:pt x="4554725" y="3658341"/>
                  <a:pt x="4545110" y="3678191"/>
                  <a:pt x="4542253" y="3708413"/>
                </a:cubicBezTo>
                <a:cubicBezTo>
                  <a:pt x="4549447" y="3720476"/>
                  <a:pt x="4568054" y="3709222"/>
                  <a:pt x="4569540" y="3732851"/>
                </a:cubicBezTo>
                <a:cubicBezTo>
                  <a:pt x="4557224" y="3750815"/>
                  <a:pt x="4537916" y="3723600"/>
                  <a:pt x="4534087" y="3765112"/>
                </a:cubicBezTo>
                <a:cubicBezTo>
                  <a:pt x="4548705" y="3791364"/>
                  <a:pt x="4553826" y="3772166"/>
                  <a:pt x="4570631" y="3760487"/>
                </a:cubicBezTo>
                <a:cubicBezTo>
                  <a:pt x="4582984" y="3784234"/>
                  <a:pt x="4581342" y="3804468"/>
                  <a:pt x="4573606" y="3834382"/>
                </a:cubicBezTo>
                <a:cubicBezTo>
                  <a:pt x="4599013" y="3844325"/>
                  <a:pt x="4585019" y="3794177"/>
                  <a:pt x="4609059" y="3802040"/>
                </a:cubicBezTo>
                <a:cubicBezTo>
                  <a:pt x="4580365" y="3741293"/>
                  <a:pt x="4599013" y="3704710"/>
                  <a:pt x="4571378" y="3649208"/>
                </a:cubicBezTo>
                <a:close/>
                <a:moveTo>
                  <a:pt x="4358576" y="3583216"/>
                </a:moveTo>
                <a:cubicBezTo>
                  <a:pt x="4294237" y="3631321"/>
                  <a:pt x="4268986" y="3544363"/>
                  <a:pt x="4234588" y="3635829"/>
                </a:cubicBezTo>
                <a:cubicBezTo>
                  <a:pt x="4240842" y="3636561"/>
                  <a:pt x="4249366" y="3632478"/>
                  <a:pt x="4250655" y="3643117"/>
                </a:cubicBezTo>
                <a:cubicBezTo>
                  <a:pt x="4213130" y="3629318"/>
                  <a:pt x="4194876" y="3647933"/>
                  <a:pt x="4140501" y="3647820"/>
                </a:cubicBezTo>
                <a:cubicBezTo>
                  <a:pt x="4148905" y="3680583"/>
                  <a:pt x="4166535" y="3694690"/>
                  <a:pt x="4184945" y="3707142"/>
                </a:cubicBezTo>
                <a:cubicBezTo>
                  <a:pt x="4189287" y="3689295"/>
                  <a:pt x="4168062" y="3678155"/>
                  <a:pt x="4183459" y="3670097"/>
                </a:cubicBezTo>
                <a:cubicBezTo>
                  <a:pt x="4194289" y="3687600"/>
                  <a:pt x="4205390" y="3688984"/>
                  <a:pt x="4220438" y="3674877"/>
                </a:cubicBezTo>
                <a:cubicBezTo>
                  <a:pt x="4249871" y="3766152"/>
                  <a:pt x="4343605" y="3705329"/>
                  <a:pt x="4406344" y="3725563"/>
                </a:cubicBezTo>
                <a:cubicBezTo>
                  <a:pt x="4403997" y="3682893"/>
                  <a:pt x="4372492" y="3683937"/>
                  <a:pt x="4386995" y="3635177"/>
                </a:cubicBezTo>
                <a:cubicBezTo>
                  <a:pt x="4376559" y="3633789"/>
                  <a:pt x="4377105" y="3649054"/>
                  <a:pt x="4372024" y="3655642"/>
                </a:cubicBezTo>
                <a:cubicBezTo>
                  <a:pt x="4369562" y="3627351"/>
                  <a:pt x="4364637" y="3604260"/>
                  <a:pt x="4358576" y="3583216"/>
                </a:cubicBezTo>
                <a:close/>
                <a:moveTo>
                  <a:pt x="4474516" y="3547232"/>
                </a:moveTo>
                <a:cubicBezTo>
                  <a:pt x="4444001" y="3542943"/>
                  <a:pt x="4413288" y="3569906"/>
                  <a:pt x="4383593" y="3552186"/>
                </a:cubicBezTo>
                <a:cubicBezTo>
                  <a:pt x="4376990" y="3593006"/>
                  <a:pt x="4416271" y="3591387"/>
                  <a:pt x="4401851" y="3614786"/>
                </a:cubicBezTo>
                <a:cubicBezTo>
                  <a:pt x="4399544" y="3593507"/>
                  <a:pt x="4387073" y="3595357"/>
                  <a:pt x="4380585" y="3608193"/>
                </a:cubicBezTo>
                <a:cubicBezTo>
                  <a:pt x="4388127" y="3650438"/>
                  <a:pt x="4400521" y="3654987"/>
                  <a:pt x="4418303" y="3631321"/>
                </a:cubicBezTo>
                <a:cubicBezTo>
                  <a:pt x="4422993" y="3658341"/>
                  <a:pt x="4426904" y="3686981"/>
                  <a:pt x="4441838" y="3693265"/>
                </a:cubicBezTo>
                <a:cubicBezTo>
                  <a:pt x="4449967" y="3667900"/>
                  <a:pt x="4477914" y="3696810"/>
                  <a:pt x="4498162" y="3658341"/>
                </a:cubicBezTo>
                <a:cubicBezTo>
                  <a:pt x="4510827" y="3669248"/>
                  <a:pt x="4516026" y="3695269"/>
                  <a:pt x="4531428" y="3700550"/>
                </a:cubicBezTo>
                <a:cubicBezTo>
                  <a:pt x="4530566" y="3661733"/>
                  <a:pt x="4519859" y="3650207"/>
                  <a:pt x="4528067" y="3617444"/>
                </a:cubicBezTo>
                <a:cubicBezTo>
                  <a:pt x="4507388" y="3626270"/>
                  <a:pt x="4506058" y="3595664"/>
                  <a:pt x="4504925" y="3564751"/>
                </a:cubicBezTo>
                <a:cubicBezTo>
                  <a:pt x="4494838" y="3553565"/>
                  <a:pt x="4484690" y="3548661"/>
                  <a:pt x="4474516" y="3547232"/>
                </a:cubicBezTo>
                <a:close/>
                <a:moveTo>
                  <a:pt x="4872387" y="3507513"/>
                </a:moveTo>
                <a:cubicBezTo>
                  <a:pt x="4880389" y="3507505"/>
                  <a:pt x="4889672" y="3512523"/>
                  <a:pt x="4891708" y="3516031"/>
                </a:cubicBezTo>
                <a:cubicBezTo>
                  <a:pt x="4891941" y="3536577"/>
                  <a:pt x="4869740" y="3522700"/>
                  <a:pt x="4860749" y="3529175"/>
                </a:cubicBezTo>
                <a:cubicBezTo>
                  <a:pt x="4857658" y="3512563"/>
                  <a:pt x="4864380" y="3507525"/>
                  <a:pt x="4872387" y="3507513"/>
                </a:cubicBezTo>
                <a:close/>
                <a:moveTo>
                  <a:pt x="4821964" y="3463803"/>
                </a:moveTo>
                <a:cubicBezTo>
                  <a:pt x="4831127" y="3463322"/>
                  <a:pt x="4842881" y="3467405"/>
                  <a:pt x="4848043" y="3475171"/>
                </a:cubicBezTo>
                <a:cubicBezTo>
                  <a:pt x="4847415" y="3488626"/>
                  <a:pt x="4832564" y="3480452"/>
                  <a:pt x="4833151" y="3495603"/>
                </a:cubicBezTo>
                <a:cubicBezTo>
                  <a:pt x="4822050" y="3491900"/>
                  <a:pt x="4821500" y="3482649"/>
                  <a:pt x="4826777" y="3468659"/>
                </a:cubicBezTo>
                <a:cubicBezTo>
                  <a:pt x="4818258" y="3466960"/>
                  <a:pt x="4818139" y="3478372"/>
                  <a:pt x="4811454" y="3479837"/>
                </a:cubicBezTo>
                <a:cubicBezTo>
                  <a:pt x="4806234" y="3469335"/>
                  <a:pt x="4812804" y="3464285"/>
                  <a:pt x="4821964" y="3463803"/>
                </a:cubicBezTo>
                <a:close/>
                <a:moveTo>
                  <a:pt x="4860785" y="3009962"/>
                </a:moveTo>
                <a:cubicBezTo>
                  <a:pt x="4863055" y="3025186"/>
                  <a:pt x="4869424" y="3050434"/>
                  <a:pt x="4862977" y="3065237"/>
                </a:cubicBezTo>
                <a:cubicBezTo>
                  <a:pt x="4844485" y="3019828"/>
                  <a:pt x="4817478" y="3054635"/>
                  <a:pt x="4795080" y="3073715"/>
                </a:cubicBezTo>
                <a:cubicBezTo>
                  <a:pt x="4786634" y="3029156"/>
                  <a:pt x="4823888" y="3054367"/>
                  <a:pt x="4818960" y="3015166"/>
                </a:cubicBezTo>
                <a:cubicBezTo>
                  <a:pt x="4837960" y="3016012"/>
                  <a:pt x="4844801" y="3026072"/>
                  <a:pt x="4860785" y="3009962"/>
                </a:cubicBezTo>
                <a:close/>
                <a:moveTo>
                  <a:pt x="4774019" y="2994944"/>
                </a:moveTo>
                <a:cubicBezTo>
                  <a:pt x="4790135" y="2989784"/>
                  <a:pt x="4807469" y="2997708"/>
                  <a:pt x="4814113" y="3024996"/>
                </a:cubicBezTo>
                <a:cubicBezTo>
                  <a:pt x="4783979" y="3005454"/>
                  <a:pt x="4809344" y="3045732"/>
                  <a:pt x="4772603" y="3039487"/>
                </a:cubicBezTo>
                <a:cubicBezTo>
                  <a:pt x="4771508" y="3061805"/>
                  <a:pt x="4796290" y="3031357"/>
                  <a:pt x="4789449" y="3065201"/>
                </a:cubicBezTo>
                <a:cubicBezTo>
                  <a:pt x="4708186" y="3047585"/>
                  <a:pt x="4640092" y="3117158"/>
                  <a:pt x="4555349" y="3122439"/>
                </a:cubicBezTo>
                <a:cubicBezTo>
                  <a:pt x="4565083" y="3086669"/>
                  <a:pt x="4640211" y="3123248"/>
                  <a:pt x="4636378" y="3047391"/>
                </a:cubicBezTo>
                <a:cubicBezTo>
                  <a:pt x="4643531" y="3049358"/>
                  <a:pt x="4641619" y="3069903"/>
                  <a:pt x="4643063" y="3083703"/>
                </a:cubicBezTo>
                <a:cubicBezTo>
                  <a:pt x="4664522" y="3078498"/>
                  <a:pt x="4704004" y="3055986"/>
                  <a:pt x="4693486" y="3030969"/>
                </a:cubicBezTo>
                <a:cubicBezTo>
                  <a:pt x="4703651" y="3007610"/>
                  <a:pt x="4728118" y="3039681"/>
                  <a:pt x="4741254" y="3043380"/>
                </a:cubicBezTo>
                <a:cubicBezTo>
                  <a:pt x="4743011" y="3018347"/>
                  <a:pt x="4757903" y="3000104"/>
                  <a:pt x="4774019" y="2994944"/>
                </a:cubicBezTo>
                <a:close/>
                <a:moveTo>
                  <a:pt x="4823460" y="2948385"/>
                </a:moveTo>
                <a:cubicBezTo>
                  <a:pt x="4824738" y="2945998"/>
                  <a:pt x="4827257" y="2945501"/>
                  <a:pt x="4832055" y="2948478"/>
                </a:cubicBezTo>
                <a:cubicBezTo>
                  <a:pt x="4833774" y="2971375"/>
                  <a:pt x="4824980" y="2978122"/>
                  <a:pt x="4823457" y="2995968"/>
                </a:cubicBezTo>
                <a:cubicBezTo>
                  <a:pt x="4819194" y="2994851"/>
                  <a:pt x="4817864" y="2987449"/>
                  <a:pt x="4812628" y="2988105"/>
                </a:cubicBezTo>
                <a:cubicBezTo>
                  <a:pt x="4812353" y="2981938"/>
                  <a:pt x="4812119" y="2975811"/>
                  <a:pt x="4811885" y="2969603"/>
                </a:cubicBezTo>
                <a:cubicBezTo>
                  <a:pt x="4816222" y="2967369"/>
                  <a:pt x="4816928" y="2972610"/>
                  <a:pt x="4817474" y="2978198"/>
                </a:cubicBezTo>
                <a:cubicBezTo>
                  <a:pt x="4826972" y="2979731"/>
                  <a:pt x="4819628" y="2955548"/>
                  <a:pt x="4823460" y="2948385"/>
                </a:cubicBezTo>
                <a:close/>
                <a:moveTo>
                  <a:pt x="4728432" y="2619504"/>
                </a:moveTo>
                <a:cubicBezTo>
                  <a:pt x="4732241" y="2618712"/>
                  <a:pt x="4736511" y="2620133"/>
                  <a:pt x="4740389" y="2623382"/>
                </a:cubicBezTo>
                <a:cubicBezTo>
                  <a:pt x="4748141" y="2629881"/>
                  <a:pt x="4754329" y="2643701"/>
                  <a:pt x="4752121" y="2661778"/>
                </a:cubicBezTo>
                <a:cubicBezTo>
                  <a:pt x="4737733" y="2657885"/>
                  <a:pt x="4737577" y="2624888"/>
                  <a:pt x="4719246" y="2628898"/>
                </a:cubicBezTo>
                <a:cubicBezTo>
                  <a:pt x="4721278" y="2623299"/>
                  <a:pt x="4724624" y="2620296"/>
                  <a:pt x="4728432" y="2619504"/>
                </a:cubicBezTo>
                <a:close/>
                <a:moveTo>
                  <a:pt x="4691886" y="2604577"/>
                </a:moveTo>
                <a:cubicBezTo>
                  <a:pt x="4688959" y="2611448"/>
                  <a:pt x="4685819" y="2616479"/>
                  <a:pt x="4682531" y="2620131"/>
                </a:cubicBezTo>
                <a:lnTo>
                  <a:pt x="4678648" y="2622891"/>
                </a:lnTo>
                <a:lnTo>
                  <a:pt x="4679263" y="2620700"/>
                </a:lnTo>
                <a:cubicBezTo>
                  <a:pt x="4682145" y="2614691"/>
                  <a:pt x="4686218" y="2609246"/>
                  <a:pt x="4691886" y="2604577"/>
                </a:cubicBezTo>
                <a:close/>
                <a:moveTo>
                  <a:pt x="4636901" y="2522627"/>
                </a:moveTo>
                <a:cubicBezTo>
                  <a:pt x="4650610" y="2524958"/>
                  <a:pt x="4665293" y="2630896"/>
                  <a:pt x="4634581" y="2611707"/>
                </a:cubicBezTo>
                <a:cubicBezTo>
                  <a:pt x="4635947" y="2593011"/>
                  <a:pt x="4644783" y="2541705"/>
                  <a:pt x="4631220" y="2528638"/>
                </a:cubicBezTo>
                <a:cubicBezTo>
                  <a:pt x="4633004" y="2524076"/>
                  <a:pt x="4634942" y="2522294"/>
                  <a:pt x="4636901" y="2522627"/>
                </a:cubicBezTo>
                <a:close/>
                <a:moveTo>
                  <a:pt x="4589784" y="2413312"/>
                </a:moveTo>
                <a:cubicBezTo>
                  <a:pt x="4597055" y="2415315"/>
                  <a:pt x="4595061" y="2435784"/>
                  <a:pt x="4596547" y="2449507"/>
                </a:cubicBezTo>
                <a:cubicBezTo>
                  <a:pt x="4583492" y="2449855"/>
                  <a:pt x="4571181" y="2451126"/>
                  <a:pt x="4571140" y="2471287"/>
                </a:cubicBezTo>
                <a:cubicBezTo>
                  <a:pt x="4556247" y="2461765"/>
                  <a:pt x="4561993" y="2445460"/>
                  <a:pt x="4564024" y="2425841"/>
                </a:cubicBezTo>
                <a:cubicBezTo>
                  <a:pt x="4575794" y="2444687"/>
                  <a:pt x="4584391" y="2442300"/>
                  <a:pt x="4589784" y="2413312"/>
                </a:cubicBezTo>
                <a:close/>
                <a:moveTo>
                  <a:pt x="4610766" y="2246138"/>
                </a:moveTo>
                <a:cubicBezTo>
                  <a:pt x="4604471" y="2244653"/>
                  <a:pt x="4599596" y="2246830"/>
                  <a:pt x="4594281" y="2264329"/>
                </a:cubicBezTo>
                <a:cubicBezTo>
                  <a:pt x="4609761" y="2285069"/>
                  <a:pt x="4624342" y="2275162"/>
                  <a:pt x="4635754" y="2249914"/>
                </a:cubicBezTo>
                <a:cubicBezTo>
                  <a:pt x="4624768" y="2252767"/>
                  <a:pt x="4617057" y="2247624"/>
                  <a:pt x="4610766" y="2246138"/>
                </a:cubicBezTo>
                <a:close/>
                <a:moveTo>
                  <a:pt x="4529999" y="2237232"/>
                </a:moveTo>
                <a:cubicBezTo>
                  <a:pt x="4525907" y="2237758"/>
                  <a:pt x="4522387" y="2240277"/>
                  <a:pt x="4519974" y="2245827"/>
                </a:cubicBezTo>
                <a:cubicBezTo>
                  <a:pt x="4532794" y="2245329"/>
                  <a:pt x="4522358" y="2276202"/>
                  <a:pt x="4515870" y="2274312"/>
                </a:cubicBezTo>
                <a:cubicBezTo>
                  <a:pt x="4497498" y="2241898"/>
                  <a:pt x="4436326" y="2246867"/>
                  <a:pt x="4448675" y="2301102"/>
                </a:cubicBezTo>
                <a:cubicBezTo>
                  <a:pt x="4470294" y="2265527"/>
                  <a:pt x="4500079" y="2281253"/>
                  <a:pt x="4522239" y="2301179"/>
                </a:cubicBezTo>
                <a:cubicBezTo>
                  <a:pt x="4513449" y="2313668"/>
                  <a:pt x="4494920" y="2311434"/>
                  <a:pt x="4491949" y="2332825"/>
                </a:cubicBezTo>
                <a:cubicBezTo>
                  <a:pt x="4497108" y="2295821"/>
                  <a:pt x="4478501" y="2307003"/>
                  <a:pt x="4464741" y="2308464"/>
                </a:cubicBezTo>
                <a:cubicBezTo>
                  <a:pt x="4463920" y="2336759"/>
                  <a:pt x="4482568" y="2325505"/>
                  <a:pt x="4491949" y="2332825"/>
                </a:cubicBezTo>
                <a:cubicBezTo>
                  <a:pt x="4517631" y="2389371"/>
                  <a:pt x="4558554" y="2365859"/>
                  <a:pt x="4592796" y="2357304"/>
                </a:cubicBezTo>
                <a:cubicBezTo>
                  <a:pt x="4588536" y="2291851"/>
                  <a:pt x="4554647" y="2335601"/>
                  <a:pt x="4533381" y="2318334"/>
                </a:cubicBezTo>
                <a:cubicBezTo>
                  <a:pt x="4550814" y="2287379"/>
                  <a:pt x="4532051" y="2294166"/>
                  <a:pt x="4525953" y="2263637"/>
                </a:cubicBezTo>
                <a:cubicBezTo>
                  <a:pt x="4533110" y="2269881"/>
                  <a:pt x="4568054" y="2300641"/>
                  <a:pt x="4567779" y="2258356"/>
                </a:cubicBezTo>
                <a:cubicBezTo>
                  <a:pt x="4562383" y="2254135"/>
                  <a:pt x="4552845" y="2245455"/>
                  <a:pt x="4543452" y="2240603"/>
                </a:cubicBezTo>
                <a:cubicBezTo>
                  <a:pt x="4538753" y="2238176"/>
                  <a:pt x="4534090" y="2236707"/>
                  <a:pt x="4529999" y="2237232"/>
                </a:cubicBezTo>
                <a:close/>
                <a:moveTo>
                  <a:pt x="4874312" y="2173518"/>
                </a:moveTo>
                <a:cubicBezTo>
                  <a:pt x="4879823" y="2208904"/>
                  <a:pt x="4859066" y="2227021"/>
                  <a:pt x="4849648" y="2213724"/>
                </a:cubicBezTo>
                <a:cubicBezTo>
                  <a:pt x="4847731" y="2184773"/>
                  <a:pt x="4861803" y="2180382"/>
                  <a:pt x="4874312" y="2173518"/>
                </a:cubicBezTo>
                <a:close/>
                <a:moveTo>
                  <a:pt x="4435674" y="2146963"/>
                </a:moveTo>
                <a:cubicBezTo>
                  <a:pt x="4428923" y="2145511"/>
                  <a:pt x="4422095" y="2151216"/>
                  <a:pt x="4422172" y="2165421"/>
                </a:cubicBezTo>
                <a:cubicBezTo>
                  <a:pt x="4428509" y="2172438"/>
                  <a:pt x="4436675" y="2175829"/>
                  <a:pt x="4448675" y="2171435"/>
                </a:cubicBezTo>
                <a:cubicBezTo>
                  <a:pt x="4449085" y="2157020"/>
                  <a:pt x="4442421" y="2148412"/>
                  <a:pt x="4435674" y="2146963"/>
                </a:cubicBezTo>
                <a:close/>
                <a:moveTo>
                  <a:pt x="4903614" y="2144965"/>
                </a:moveTo>
                <a:cubicBezTo>
                  <a:pt x="4905583" y="2144951"/>
                  <a:pt x="4907635" y="2146399"/>
                  <a:pt x="4910117" y="2150427"/>
                </a:cubicBezTo>
                <a:cubicBezTo>
                  <a:pt x="4898819" y="2159059"/>
                  <a:pt x="4897375" y="2182842"/>
                  <a:pt x="4879864" y="2181996"/>
                </a:cubicBezTo>
                <a:cubicBezTo>
                  <a:pt x="4879511" y="2172822"/>
                  <a:pt x="4879158" y="2163572"/>
                  <a:pt x="4878768" y="2154357"/>
                </a:cubicBezTo>
                <a:cubicBezTo>
                  <a:pt x="4887953" y="2156922"/>
                  <a:pt x="4893308" y="2151908"/>
                  <a:pt x="4897609" y="2148275"/>
                </a:cubicBezTo>
                <a:cubicBezTo>
                  <a:pt x="4899760" y="2146456"/>
                  <a:pt x="4901645" y="2144979"/>
                  <a:pt x="4903614" y="2144965"/>
                </a:cubicBezTo>
                <a:close/>
                <a:moveTo>
                  <a:pt x="5273126" y="2138412"/>
                </a:moveTo>
                <a:cubicBezTo>
                  <a:pt x="5282060" y="2139036"/>
                  <a:pt x="5290982" y="2143932"/>
                  <a:pt x="5299279" y="2157096"/>
                </a:cubicBezTo>
                <a:cubicBezTo>
                  <a:pt x="5299866" y="2172438"/>
                  <a:pt x="5300494" y="2187856"/>
                  <a:pt x="5301118" y="2203161"/>
                </a:cubicBezTo>
                <a:cubicBezTo>
                  <a:pt x="5313860" y="2195064"/>
                  <a:pt x="5322228" y="2191442"/>
                  <a:pt x="5332857" y="2208438"/>
                </a:cubicBezTo>
                <a:cubicBezTo>
                  <a:pt x="5324727" y="2242205"/>
                  <a:pt x="5300494" y="2251266"/>
                  <a:pt x="5294043" y="2287537"/>
                </a:cubicBezTo>
                <a:cubicBezTo>
                  <a:pt x="5287826" y="2286841"/>
                  <a:pt x="5288921" y="2271310"/>
                  <a:pt x="5287670" y="2260594"/>
                </a:cubicBezTo>
                <a:cubicBezTo>
                  <a:pt x="5251085" y="2298715"/>
                  <a:pt x="5148047" y="2392536"/>
                  <a:pt x="5120371" y="2281637"/>
                </a:cubicBezTo>
                <a:cubicBezTo>
                  <a:pt x="5103291" y="2275705"/>
                  <a:pt x="5104579" y="2297982"/>
                  <a:pt x="5100595" y="2311899"/>
                </a:cubicBezTo>
                <a:cubicBezTo>
                  <a:pt x="5088357" y="2310932"/>
                  <a:pt x="5087577" y="2288772"/>
                  <a:pt x="5093872" y="2275705"/>
                </a:cubicBezTo>
                <a:cubicBezTo>
                  <a:pt x="5071630" y="2200078"/>
                  <a:pt x="4972815" y="2246754"/>
                  <a:pt x="4930636" y="2268339"/>
                </a:cubicBezTo>
                <a:cubicBezTo>
                  <a:pt x="4945763" y="2194873"/>
                  <a:pt x="5025114" y="2251958"/>
                  <a:pt x="5037856" y="2189937"/>
                </a:cubicBezTo>
                <a:cubicBezTo>
                  <a:pt x="5056893" y="2199576"/>
                  <a:pt x="5057636" y="2208479"/>
                  <a:pt x="5080035" y="2193947"/>
                </a:cubicBezTo>
                <a:cubicBezTo>
                  <a:pt x="5077219" y="2219579"/>
                  <a:pt x="5091172" y="2211061"/>
                  <a:pt x="5091993" y="2229409"/>
                </a:cubicBezTo>
                <a:cubicBezTo>
                  <a:pt x="5123420" y="2228482"/>
                  <a:pt x="5118770" y="2172401"/>
                  <a:pt x="5141678" y="2158213"/>
                </a:cubicBezTo>
                <a:cubicBezTo>
                  <a:pt x="5159110" y="2166772"/>
                  <a:pt x="5141091" y="2190402"/>
                  <a:pt x="5154342" y="2212331"/>
                </a:cubicBezTo>
                <a:cubicBezTo>
                  <a:pt x="5165557" y="2169856"/>
                  <a:pt x="5205233" y="2204894"/>
                  <a:pt x="5209222" y="2140485"/>
                </a:cubicBezTo>
                <a:cubicBezTo>
                  <a:pt x="5219453" y="2173150"/>
                  <a:pt x="5246328" y="2136547"/>
                  <a:pt x="5273126" y="2138412"/>
                </a:cubicBezTo>
                <a:close/>
                <a:moveTo>
                  <a:pt x="3771758" y="2112315"/>
                </a:moveTo>
                <a:cubicBezTo>
                  <a:pt x="3768771" y="2112247"/>
                  <a:pt x="3765439" y="2113437"/>
                  <a:pt x="3762246" y="2115641"/>
                </a:cubicBezTo>
                <a:cubicBezTo>
                  <a:pt x="3755861" y="2120044"/>
                  <a:pt x="3750025" y="2128498"/>
                  <a:pt x="3748601" y="2139019"/>
                </a:cubicBezTo>
                <a:cubicBezTo>
                  <a:pt x="3761224" y="2143835"/>
                  <a:pt x="3782605" y="2155899"/>
                  <a:pt x="3779207" y="2116543"/>
                </a:cubicBezTo>
                <a:cubicBezTo>
                  <a:pt x="3777389" y="2113711"/>
                  <a:pt x="3774745" y="2112383"/>
                  <a:pt x="3771758" y="2112315"/>
                </a:cubicBezTo>
                <a:close/>
                <a:moveTo>
                  <a:pt x="4234917" y="2096338"/>
                </a:moveTo>
                <a:cubicBezTo>
                  <a:pt x="4227747" y="2095710"/>
                  <a:pt x="4220205" y="2102841"/>
                  <a:pt x="4220516" y="2116620"/>
                </a:cubicBezTo>
                <a:cubicBezTo>
                  <a:pt x="4235019" y="2107216"/>
                  <a:pt x="4234625" y="2127915"/>
                  <a:pt x="4247060" y="2122598"/>
                </a:cubicBezTo>
                <a:cubicBezTo>
                  <a:pt x="4248874" y="2105350"/>
                  <a:pt x="4242082" y="2096965"/>
                  <a:pt x="4234917" y="2096338"/>
                </a:cubicBezTo>
                <a:close/>
                <a:moveTo>
                  <a:pt x="4260877" y="2074384"/>
                </a:moveTo>
                <a:lnTo>
                  <a:pt x="4260898" y="2074493"/>
                </a:lnTo>
                <a:lnTo>
                  <a:pt x="4260717" y="2074622"/>
                </a:lnTo>
                <a:lnTo>
                  <a:pt x="4260701" y="2074529"/>
                </a:lnTo>
                <a:close/>
                <a:moveTo>
                  <a:pt x="3998062" y="2070446"/>
                </a:moveTo>
                <a:cubicBezTo>
                  <a:pt x="3997164" y="2077844"/>
                  <a:pt x="3994036" y="2081700"/>
                  <a:pt x="3987938" y="2080968"/>
                </a:cubicBezTo>
                <a:cubicBezTo>
                  <a:pt x="3988410" y="2093303"/>
                  <a:pt x="3988919" y="2105674"/>
                  <a:pt x="3989424" y="2117895"/>
                </a:cubicBezTo>
                <a:cubicBezTo>
                  <a:pt x="4002675" y="2122792"/>
                  <a:pt x="4009984" y="2075610"/>
                  <a:pt x="3998062" y="2070446"/>
                </a:cubicBezTo>
                <a:close/>
                <a:moveTo>
                  <a:pt x="4226027" y="2047617"/>
                </a:moveTo>
                <a:cubicBezTo>
                  <a:pt x="4223781" y="2045813"/>
                  <a:pt x="4221132" y="2045843"/>
                  <a:pt x="4218875" y="2048925"/>
                </a:cubicBezTo>
                <a:cubicBezTo>
                  <a:pt x="4215867" y="2053037"/>
                  <a:pt x="4213556" y="2062575"/>
                  <a:pt x="4213831" y="2080430"/>
                </a:cubicBezTo>
                <a:cubicBezTo>
                  <a:pt x="4235863" y="2074945"/>
                  <a:pt x="4232762" y="2053030"/>
                  <a:pt x="4226027" y="2047617"/>
                </a:cubicBezTo>
                <a:close/>
                <a:moveTo>
                  <a:pt x="4465124" y="2003036"/>
                </a:moveTo>
                <a:cubicBezTo>
                  <a:pt x="4471642" y="2004732"/>
                  <a:pt x="4476665" y="2009483"/>
                  <a:pt x="4479285" y="2019100"/>
                </a:cubicBezTo>
                <a:cubicBezTo>
                  <a:pt x="4471935" y="2033903"/>
                  <a:pt x="4456964" y="2036793"/>
                  <a:pt x="4443479" y="2042187"/>
                </a:cubicBezTo>
                <a:cubicBezTo>
                  <a:pt x="4442970" y="2029857"/>
                  <a:pt x="4442462" y="2017558"/>
                  <a:pt x="4441994" y="2005301"/>
                </a:cubicBezTo>
                <a:cubicBezTo>
                  <a:pt x="4450594" y="2002699"/>
                  <a:pt x="4458606" y="2001340"/>
                  <a:pt x="4465124" y="2003036"/>
                </a:cubicBezTo>
                <a:close/>
                <a:moveTo>
                  <a:pt x="4468436" y="1975391"/>
                </a:moveTo>
                <a:cubicBezTo>
                  <a:pt x="4476957" y="1978619"/>
                  <a:pt x="4488891" y="1989192"/>
                  <a:pt x="4498786" y="1979632"/>
                </a:cubicBezTo>
                <a:cubicBezTo>
                  <a:pt x="4498749" y="1996167"/>
                  <a:pt x="4505902" y="1998170"/>
                  <a:pt x="4505471" y="2015863"/>
                </a:cubicBezTo>
                <a:cubicBezTo>
                  <a:pt x="4493160" y="2000869"/>
                  <a:pt x="4482720" y="1982137"/>
                  <a:pt x="4457313" y="1994123"/>
                </a:cubicBezTo>
                <a:cubicBezTo>
                  <a:pt x="4457272" y="1983092"/>
                  <a:pt x="4458745" y="1977730"/>
                  <a:pt x="4461253" y="1975630"/>
                </a:cubicBezTo>
                <a:cubicBezTo>
                  <a:pt x="4463134" y="1974055"/>
                  <a:pt x="4465595" y="1974315"/>
                  <a:pt x="4468436" y="1975391"/>
                </a:cubicBezTo>
                <a:close/>
                <a:moveTo>
                  <a:pt x="3820553" y="1956120"/>
                </a:moveTo>
                <a:cubicBezTo>
                  <a:pt x="3829511" y="1952004"/>
                  <a:pt x="3847979" y="1979288"/>
                  <a:pt x="3857655" y="1976973"/>
                </a:cubicBezTo>
                <a:cubicBezTo>
                  <a:pt x="3847178" y="2003953"/>
                  <a:pt x="3821382" y="2007846"/>
                  <a:pt x="3807232" y="2029549"/>
                </a:cubicBezTo>
                <a:cubicBezTo>
                  <a:pt x="3798983" y="2022532"/>
                  <a:pt x="3808131" y="2015519"/>
                  <a:pt x="3800547" y="1993354"/>
                </a:cubicBezTo>
                <a:cubicBezTo>
                  <a:pt x="3805627" y="1992853"/>
                  <a:pt x="3805041" y="2004070"/>
                  <a:pt x="3806489" y="2011124"/>
                </a:cubicBezTo>
                <a:cubicBezTo>
                  <a:pt x="3819777" y="2008425"/>
                  <a:pt x="3824156" y="1991926"/>
                  <a:pt x="3831543" y="1980170"/>
                </a:cubicBezTo>
                <a:cubicBezTo>
                  <a:pt x="3829626" y="1947484"/>
                  <a:pt x="3815087" y="2001950"/>
                  <a:pt x="3815440" y="1972963"/>
                </a:cubicBezTo>
                <a:cubicBezTo>
                  <a:pt x="3815632" y="1962352"/>
                  <a:pt x="3817565" y="1957492"/>
                  <a:pt x="3820553" y="1956120"/>
                </a:cubicBezTo>
                <a:close/>
                <a:moveTo>
                  <a:pt x="4203395" y="1951842"/>
                </a:moveTo>
                <a:cubicBezTo>
                  <a:pt x="4201754" y="1969612"/>
                  <a:pt x="4212777" y="2006616"/>
                  <a:pt x="4194835" y="1999368"/>
                </a:cubicBezTo>
                <a:cubicBezTo>
                  <a:pt x="4193349" y="1974197"/>
                  <a:pt x="4202731" y="1979632"/>
                  <a:pt x="4193349" y="1962328"/>
                </a:cubicBezTo>
                <a:cubicBezTo>
                  <a:pt x="4184321" y="1971732"/>
                  <a:pt x="4181034" y="1989769"/>
                  <a:pt x="4162665" y="1984836"/>
                </a:cubicBezTo>
                <a:cubicBezTo>
                  <a:pt x="4167865" y="1954926"/>
                  <a:pt x="4188893" y="1943979"/>
                  <a:pt x="4203395" y="1951842"/>
                </a:cubicBezTo>
                <a:close/>
                <a:moveTo>
                  <a:pt x="4740306" y="1931192"/>
                </a:moveTo>
                <a:cubicBezTo>
                  <a:pt x="4753133" y="1930344"/>
                  <a:pt x="4765922" y="1932798"/>
                  <a:pt x="4778143" y="1937452"/>
                </a:cubicBezTo>
                <a:cubicBezTo>
                  <a:pt x="4802581" y="1946755"/>
                  <a:pt x="4824746" y="1964853"/>
                  <a:pt x="4840381" y="1982910"/>
                </a:cubicBezTo>
                <a:cubicBezTo>
                  <a:pt x="4803521" y="1991234"/>
                  <a:pt x="4756225" y="1934611"/>
                  <a:pt x="4702244" y="1944748"/>
                </a:cubicBezTo>
                <a:cubicBezTo>
                  <a:pt x="4714615" y="1936191"/>
                  <a:pt x="4727479" y="1932040"/>
                  <a:pt x="4740306" y="1931192"/>
                </a:cubicBezTo>
                <a:close/>
                <a:moveTo>
                  <a:pt x="4386330" y="1928751"/>
                </a:moveTo>
                <a:cubicBezTo>
                  <a:pt x="4366316" y="1998441"/>
                  <a:pt x="4430655" y="1936189"/>
                  <a:pt x="4435231" y="1969110"/>
                </a:cubicBezTo>
                <a:cubicBezTo>
                  <a:pt x="4432260" y="1981983"/>
                  <a:pt x="4424676" y="1987689"/>
                  <a:pt x="4415098" y="1990230"/>
                </a:cubicBezTo>
                <a:cubicBezTo>
                  <a:pt x="4406225" y="1949179"/>
                  <a:pt x="4377302" y="2002796"/>
                  <a:pt x="4356816" y="1978940"/>
                </a:cubicBezTo>
                <a:cubicBezTo>
                  <a:pt x="4360767" y="1962016"/>
                  <a:pt x="4373157" y="1948063"/>
                  <a:pt x="4355330" y="1942013"/>
                </a:cubicBezTo>
                <a:cubicBezTo>
                  <a:pt x="4344545" y="1948831"/>
                  <a:pt x="4367178" y="1931681"/>
                  <a:pt x="4386330" y="1928751"/>
                </a:cubicBezTo>
                <a:close/>
                <a:moveTo>
                  <a:pt x="4652912" y="1895292"/>
                </a:moveTo>
                <a:cubicBezTo>
                  <a:pt x="4654242" y="1911751"/>
                  <a:pt x="4647323" y="1915567"/>
                  <a:pt x="4649157" y="1932758"/>
                </a:cubicBezTo>
                <a:cubicBezTo>
                  <a:pt x="4641225" y="1929059"/>
                  <a:pt x="4635479" y="1920884"/>
                  <a:pt x="4627543" y="1916991"/>
                </a:cubicBezTo>
                <a:cubicBezTo>
                  <a:pt x="4627506" y="1896834"/>
                  <a:pt x="4639895" y="1895446"/>
                  <a:pt x="4652912" y="1895292"/>
                </a:cubicBezTo>
                <a:close/>
                <a:moveTo>
                  <a:pt x="4295608" y="1893868"/>
                </a:moveTo>
                <a:cubicBezTo>
                  <a:pt x="4302916" y="1909055"/>
                  <a:pt x="4314292" y="1915761"/>
                  <a:pt x="4313545" y="1947294"/>
                </a:cubicBezTo>
                <a:cubicBezTo>
                  <a:pt x="4301275" y="1948718"/>
                  <a:pt x="4289156" y="1950297"/>
                  <a:pt x="4276960" y="1951842"/>
                </a:cubicBezTo>
                <a:cubicBezTo>
                  <a:pt x="4281027" y="1921390"/>
                  <a:pt x="4306043" y="1957354"/>
                  <a:pt x="4295608" y="1893868"/>
                </a:cubicBezTo>
                <a:close/>
                <a:moveTo>
                  <a:pt x="4164188" y="1891824"/>
                </a:moveTo>
                <a:cubicBezTo>
                  <a:pt x="4183968" y="1898607"/>
                  <a:pt x="4178650" y="1909901"/>
                  <a:pt x="4201089" y="1896526"/>
                </a:cubicBezTo>
                <a:cubicBezTo>
                  <a:pt x="4199993" y="1925744"/>
                  <a:pt x="4170286" y="1920387"/>
                  <a:pt x="4164188" y="1891824"/>
                </a:cubicBezTo>
                <a:close/>
                <a:moveTo>
                  <a:pt x="4901951" y="1817545"/>
                </a:moveTo>
                <a:cubicBezTo>
                  <a:pt x="4901089" y="1832615"/>
                  <a:pt x="4907540" y="1832769"/>
                  <a:pt x="4908320" y="1844565"/>
                </a:cubicBezTo>
                <a:cubicBezTo>
                  <a:pt x="4906678" y="1871278"/>
                  <a:pt x="4899993" y="1830612"/>
                  <a:pt x="4897100" y="1827492"/>
                </a:cubicBezTo>
                <a:cubicBezTo>
                  <a:pt x="4885100" y="1833081"/>
                  <a:pt x="4884748" y="1869890"/>
                  <a:pt x="4871693" y="1849191"/>
                </a:cubicBezTo>
                <a:cubicBezTo>
                  <a:pt x="4874701" y="1839361"/>
                  <a:pt x="4883381" y="1838167"/>
                  <a:pt x="4881038" y="1820127"/>
                </a:cubicBezTo>
                <a:cubicBezTo>
                  <a:pt x="4892097" y="1834274"/>
                  <a:pt x="4887641" y="1818472"/>
                  <a:pt x="4901951" y="1817545"/>
                </a:cubicBezTo>
                <a:close/>
                <a:moveTo>
                  <a:pt x="4160827" y="1808836"/>
                </a:moveTo>
                <a:cubicBezTo>
                  <a:pt x="4195188" y="1828342"/>
                  <a:pt x="4224973" y="1824214"/>
                  <a:pt x="4251159" y="1834546"/>
                </a:cubicBezTo>
                <a:cubicBezTo>
                  <a:pt x="4251315" y="1857560"/>
                  <a:pt x="4252021" y="1879453"/>
                  <a:pt x="4263475" y="1879376"/>
                </a:cubicBezTo>
                <a:cubicBezTo>
                  <a:pt x="4262654" y="1889513"/>
                  <a:pt x="4253351" y="1887008"/>
                  <a:pt x="4253782" y="1899189"/>
                </a:cubicBezTo>
                <a:cubicBezTo>
                  <a:pt x="4260151" y="1904199"/>
                  <a:pt x="4267620" y="1902196"/>
                  <a:pt x="4275827" y="1924279"/>
                </a:cubicBezTo>
                <a:cubicBezTo>
                  <a:pt x="4277075" y="1931912"/>
                  <a:pt x="4274108" y="1933146"/>
                  <a:pt x="4270981" y="1934032"/>
                </a:cubicBezTo>
                <a:cubicBezTo>
                  <a:pt x="4266405" y="1932992"/>
                  <a:pt x="4266212" y="1938350"/>
                  <a:pt x="4266093" y="1943979"/>
                </a:cubicBezTo>
                <a:cubicBezTo>
                  <a:pt x="4259174" y="1896142"/>
                  <a:pt x="4224579" y="1937156"/>
                  <a:pt x="4202928" y="1942628"/>
                </a:cubicBezTo>
                <a:cubicBezTo>
                  <a:pt x="4206912" y="1928330"/>
                  <a:pt x="4215358" y="1921082"/>
                  <a:pt x="4228412" y="1920965"/>
                </a:cubicBezTo>
                <a:cubicBezTo>
                  <a:pt x="4226106" y="1910520"/>
                  <a:pt x="4218247" y="1898687"/>
                  <a:pt x="4217545" y="1913025"/>
                </a:cubicBezTo>
                <a:cubicBezTo>
                  <a:pt x="4206641" y="1911908"/>
                  <a:pt x="4214496" y="1872590"/>
                  <a:pt x="4205234" y="1868158"/>
                </a:cubicBezTo>
                <a:cubicBezTo>
                  <a:pt x="4185298" y="1863533"/>
                  <a:pt x="4180763" y="1882537"/>
                  <a:pt x="4163839" y="1882573"/>
                </a:cubicBezTo>
                <a:cubicBezTo>
                  <a:pt x="4163367" y="1870392"/>
                  <a:pt x="4162858" y="1858062"/>
                  <a:pt x="4162349" y="1845723"/>
                </a:cubicBezTo>
                <a:cubicBezTo>
                  <a:pt x="4172711" y="1844493"/>
                  <a:pt x="4170052" y="1870008"/>
                  <a:pt x="4184046" y="1861607"/>
                </a:cubicBezTo>
                <a:cubicBezTo>
                  <a:pt x="4186077" y="1823906"/>
                  <a:pt x="4161061" y="1841676"/>
                  <a:pt x="4160827" y="1808836"/>
                </a:cubicBezTo>
                <a:close/>
                <a:moveTo>
                  <a:pt x="3950257" y="1798193"/>
                </a:moveTo>
                <a:cubicBezTo>
                  <a:pt x="3943260" y="1799043"/>
                  <a:pt x="3936341" y="1799970"/>
                  <a:pt x="3929385" y="1800779"/>
                </a:cubicBezTo>
                <a:cubicBezTo>
                  <a:pt x="3928097" y="1830074"/>
                  <a:pt x="3935562" y="1841482"/>
                  <a:pt x="3951743" y="1835084"/>
                </a:cubicBezTo>
                <a:cubicBezTo>
                  <a:pt x="3951234" y="1822826"/>
                  <a:pt x="3950766" y="1810568"/>
                  <a:pt x="3950257" y="1798193"/>
                </a:cubicBezTo>
                <a:close/>
                <a:moveTo>
                  <a:pt x="4438633" y="1792455"/>
                </a:moveTo>
                <a:cubicBezTo>
                  <a:pt x="4440664" y="1830228"/>
                  <a:pt x="4406537" y="1812575"/>
                  <a:pt x="4415061" y="1860332"/>
                </a:cubicBezTo>
                <a:cubicBezTo>
                  <a:pt x="4400911" y="1852469"/>
                  <a:pt x="4396023" y="1825914"/>
                  <a:pt x="4381873" y="1818128"/>
                </a:cubicBezTo>
                <a:cubicBezTo>
                  <a:pt x="4399700" y="1821519"/>
                  <a:pt x="4414749" y="1816853"/>
                  <a:pt x="4438633" y="1792455"/>
                </a:cubicBezTo>
                <a:close/>
                <a:moveTo>
                  <a:pt x="3907693" y="1785090"/>
                </a:moveTo>
                <a:cubicBezTo>
                  <a:pt x="3892796" y="1782969"/>
                  <a:pt x="3922155" y="1817816"/>
                  <a:pt x="3903938" y="1822555"/>
                </a:cubicBezTo>
                <a:cubicBezTo>
                  <a:pt x="3893931" y="1805751"/>
                  <a:pt x="3880837" y="1796355"/>
                  <a:pt x="3866800" y="1792490"/>
                </a:cubicBezTo>
                <a:lnTo>
                  <a:pt x="3832553" y="1794988"/>
                </a:lnTo>
                <a:lnTo>
                  <a:pt x="3832547" y="1794917"/>
                </a:lnTo>
                <a:cubicBezTo>
                  <a:pt x="3831179" y="1793160"/>
                  <a:pt x="3828518" y="1793010"/>
                  <a:pt x="3824004" y="1795611"/>
                </a:cubicBezTo>
                <a:lnTo>
                  <a:pt x="3832553" y="1794988"/>
                </a:lnTo>
                <a:lnTo>
                  <a:pt x="3833339" y="1803867"/>
                </a:lnTo>
                <a:cubicBezTo>
                  <a:pt x="3832035" y="1811523"/>
                  <a:pt x="3827813" y="1821034"/>
                  <a:pt x="3825174" y="1823251"/>
                </a:cubicBezTo>
                <a:cubicBezTo>
                  <a:pt x="3812432" y="1819281"/>
                  <a:pt x="3800744" y="1812996"/>
                  <a:pt x="3782999" y="1819281"/>
                </a:cubicBezTo>
                <a:cubicBezTo>
                  <a:pt x="3783508" y="1831616"/>
                  <a:pt x="3784013" y="1843950"/>
                  <a:pt x="3784485" y="1856168"/>
                </a:cubicBezTo>
                <a:cubicBezTo>
                  <a:pt x="3793866" y="1857131"/>
                  <a:pt x="3810281" y="1843602"/>
                  <a:pt x="3806140" y="1871971"/>
                </a:cubicBezTo>
                <a:cubicBezTo>
                  <a:pt x="3793825" y="1873783"/>
                  <a:pt x="3790111" y="1857981"/>
                  <a:pt x="3774361" y="1866730"/>
                </a:cubicBezTo>
                <a:cubicBezTo>
                  <a:pt x="3781903" y="1909978"/>
                  <a:pt x="3743755" y="1883342"/>
                  <a:pt x="3744887" y="1916878"/>
                </a:cubicBezTo>
                <a:cubicBezTo>
                  <a:pt x="3752040" y="1938771"/>
                  <a:pt x="3763884" y="1895486"/>
                  <a:pt x="3771426" y="1922815"/>
                </a:cubicBezTo>
                <a:cubicBezTo>
                  <a:pt x="3780377" y="1956771"/>
                  <a:pt x="3757826" y="1942239"/>
                  <a:pt x="3762751" y="1970186"/>
                </a:cubicBezTo>
                <a:cubicBezTo>
                  <a:pt x="3772678" y="1966909"/>
                  <a:pt x="3774792" y="1979090"/>
                  <a:pt x="3784091" y="1976856"/>
                </a:cubicBezTo>
                <a:cubicBezTo>
                  <a:pt x="3785498" y="1960705"/>
                  <a:pt x="3775415" y="1954230"/>
                  <a:pt x="3782999" y="1949139"/>
                </a:cubicBezTo>
                <a:cubicBezTo>
                  <a:pt x="3791051" y="1956003"/>
                  <a:pt x="3795196" y="1970919"/>
                  <a:pt x="3795310" y="1993970"/>
                </a:cubicBezTo>
                <a:cubicBezTo>
                  <a:pt x="3785342" y="1993197"/>
                  <a:pt x="3784210" y="2005726"/>
                  <a:pt x="3774751" y="2005726"/>
                </a:cubicBezTo>
                <a:cubicBezTo>
                  <a:pt x="3758840" y="1995010"/>
                  <a:pt x="3751884" y="1965909"/>
                  <a:pt x="3735937" y="1955116"/>
                </a:cubicBezTo>
                <a:cubicBezTo>
                  <a:pt x="3736598" y="1993278"/>
                  <a:pt x="3759977" y="1969495"/>
                  <a:pt x="3748638" y="2009080"/>
                </a:cubicBezTo>
                <a:cubicBezTo>
                  <a:pt x="3767245" y="2011699"/>
                  <a:pt x="3773068" y="2033248"/>
                  <a:pt x="3790817" y="2012933"/>
                </a:cubicBezTo>
                <a:cubicBezTo>
                  <a:pt x="3791560" y="2031476"/>
                  <a:pt x="3792302" y="2049977"/>
                  <a:pt x="3793045" y="2068403"/>
                </a:cubicBezTo>
                <a:cubicBezTo>
                  <a:pt x="3804302" y="2080373"/>
                  <a:pt x="3816732" y="2075359"/>
                  <a:pt x="3833291" y="2070519"/>
                </a:cubicBezTo>
                <a:lnTo>
                  <a:pt x="3895086" y="2073489"/>
                </a:lnTo>
                <a:lnTo>
                  <a:pt x="3892875" y="2080381"/>
                </a:lnTo>
                <a:lnTo>
                  <a:pt x="3892060" y="2081391"/>
                </a:lnTo>
                <a:cubicBezTo>
                  <a:pt x="3890609" y="2084966"/>
                  <a:pt x="3889632" y="2089274"/>
                  <a:pt x="3888655" y="2093533"/>
                </a:cubicBezTo>
                <a:lnTo>
                  <a:pt x="3892875" y="2080381"/>
                </a:lnTo>
                <a:lnTo>
                  <a:pt x="3898311" y="2073643"/>
                </a:lnTo>
                <a:lnTo>
                  <a:pt x="3895086" y="2073489"/>
                </a:lnTo>
                <a:lnTo>
                  <a:pt x="3907299" y="2035445"/>
                </a:lnTo>
                <a:cubicBezTo>
                  <a:pt x="3897450" y="2010622"/>
                  <a:pt x="3880682" y="2040378"/>
                  <a:pt x="3890494" y="2009736"/>
                </a:cubicBezTo>
                <a:cubicBezTo>
                  <a:pt x="3863208" y="2002990"/>
                  <a:pt x="3848705" y="2060807"/>
                  <a:pt x="3828535" y="2036061"/>
                </a:cubicBezTo>
                <a:cubicBezTo>
                  <a:pt x="3852263" y="1996127"/>
                  <a:pt x="3876340" y="2002873"/>
                  <a:pt x="3893855" y="1962979"/>
                </a:cubicBezTo>
                <a:cubicBezTo>
                  <a:pt x="3910660" y="1965136"/>
                  <a:pt x="3905854" y="2001602"/>
                  <a:pt x="3895689" y="2009080"/>
                </a:cubicBezTo>
                <a:cubicBezTo>
                  <a:pt x="3915391" y="2004645"/>
                  <a:pt x="3943182" y="2012625"/>
                  <a:pt x="3941619" y="1975698"/>
                </a:cubicBezTo>
                <a:cubicBezTo>
                  <a:pt x="3925516" y="1978203"/>
                  <a:pt x="3921999" y="1994241"/>
                  <a:pt x="3910270" y="1979478"/>
                </a:cubicBezTo>
                <a:cubicBezTo>
                  <a:pt x="3903351" y="1945634"/>
                  <a:pt x="3922191" y="1951567"/>
                  <a:pt x="3918519" y="1922738"/>
                </a:cubicBezTo>
                <a:cubicBezTo>
                  <a:pt x="3890219" y="1946828"/>
                  <a:pt x="3851208" y="1955731"/>
                  <a:pt x="3839755" y="1923430"/>
                </a:cubicBezTo>
                <a:cubicBezTo>
                  <a:pt x="3864225" y="1910941"/>
                  <a:pt x="3893970" y="1934765"/>
                  <a:pt x="3901320" y="1887967"/>
                </a:cubicBezTo>
                <a:cubicBezTo>
                  <a:pt x="3888380" y="1875519"/>
                  <a:pt x="3875519" y="1888392"/>
                  <a:pt x="3884162" y="1852930"/>
                </a:cubicBezTo>
                <a:cubicBezTo>
                  <a:pt x="3866532" y="1848807"/>
                  <a:pt x="3846751" y="1849154"/>
                  <a:pt x="3840809" y="1821284"/>
                </a:cubicBezTo>
                <a:cubicBezTo>
                  <a:pt x="3872511" y="1829997"/>
                  <a:pt x="3892878" y="1861797"/>
                  <a:pt x="3926726" y="1866228"/>
                </a:cubicBezTo>
                <a:cubicBezTo>
                  <a:pt x="3928134" y="1842020"/>
                  <a:pt x="3917579" y="1797384"/>
                  <a:pt x="3907693" y="1785090"/>
                </a:cubicBezTo>
                <a:close/>
                <a:moveTo>
                  <a:pt x="3784522" y="1726305"/>
                </a:moveTo>
                <a:cubicBezTo>
                  <a:pt x="3795700" y="1767591"/>
                  <a:pt x="3787218" y="1760805"/>
                  <a:pt x="3764704" y="1756644"/>
                </a:cubicBezTo>
                <a:cubicBezTo>
                  <a:pt x="3768771" y="1810184"/>
                  <a:pt x="3812354" y="1721101"/>
                  <a:pt x="3803169" y="1798157"/>
                </a:cubicBezTo>
                <a:cubicBezTo>
                  <a:pt x="3821189" y="1794033"/>
                  <a:pt x="3830217" y="1776069"/>
                  <a:pt x="3843858" y="1765199"/>
                </a:cubicBezTo>
                <a:cubicBezTo>
                  <a:pt x="3833069" y="1757300"/>
                  <a:pt x="3833968" y="1725460"/>
                  <a:pt x="3816223" y="1731627"/>
                </a:cubicBezTo>
                <a:cubicBezTo>
                  <a:pt x="3806920" y="1770132"/>
                  <a:pt x="3799648" y="1730664"/>
                  <a:pt x="3784522" y="1726305"/>
                </a:cubicBezTo>
                <a:close/>
                <a:moveTo>
                  <a:pt x="3866257" y="1669723"/>
                </a:moveTo>
                <a:cubicBezTo>
                  <a:pt x="3861919" y="1714282"/>
                  <a:pt x="3839053" y="1678897"/>
                  <a:pt x="3825527" y="1702717"/>
                </a:cubicBezTo>
                <a:cubicBezTo>
                  <a:pt x="3836591" y="1759457"/>
                  <a:pt x="3897253" y="1699941"/>
                  <a:pt x="3915506" y="1719215"/>
                </a:cubicBezTo>
                <a:cubicBezTo>
                  <a:pt x="3898504" y="1742226"/>
                  <a:pt x="3877944" y="1759841"/>
                  <a:pt x="3854610" y="1773216"/>
                </a:cubicBezTo>
                <a:cubicBezTo>
                  <a:pt x="3885840" y="1792645"/>
                  <a:pt x="3913516" y="1775838"/>
                  <a:pt x="3937515" y="1744310"/>
                </a:cubicBezTo>
                <a:cubicBezTo>
                  <a:pt x="3936772" y="1763196"/>
                  <a:pt x="3924145" y="1764082"/>
                  <a:pt x="3923324" y="1783086"/>
                </a:cubicBezTo>
                <a:cubicBezTo>
                  <a:pt x="3951862" y="1767858"/>
                  <a:pt x="3938960" y="1778461"/>
                  <a:pt x="3955067" y="1788404"/>
                </a:cubicBezTo>
                <a:cubicBezTo>
                  <a:pt x="3952018" y="1769979"/>
                  <a:pt x="3965384" y="1761424"/>
                  <a:pt x="3968552" y="1731008"/>
                </a:cubicBezTo>
                <a:cubicBezTo>
                  <a:pt x="3942284" y="1737831"/>
                  <a:pt x="3919770" y="1737175"/>
                  <a:pt x="3914768" y="1700673"/>
                </a:cubicBezTo>
                <a:cubicBezTo>
                  <a:pt x="3923952" y="1697476"/>
                  <a:pt x="3941307" y="1706650"/>
                  <a:pt x="3934897" y="1679589"/>
                </a:cubicBezTo>
                <a:cubicBezTo>
                  <a:pt x="3926648" y="1686643"/>
                  <a:pt x="3895377" y="1682713"/>
                  <a:pt x="3877788" y="1696124"/>
                </a:cubicBezTo>
                <a:cubicBezTo>
                  <a:pt x="3865083" y="1684061"/>
                  <a:pt x="3886895" y="1665599"/>
                  <a:pt x="3866257" y="1669723"/>
                </a:cubicBezTo>
                <a:close/>
                <a:moveTo>
                  <a:pt x="4816460" y="1652030"/>
                </a:moveTo>
                <a:cubicBezTo>
                  <a:pt x="4824044" y="1666599"/>
                  <a:pt x="4846168" y="1651334"/>
                  <a:pt x="4853793" y="1665943"/>
                </a:cubicBezTo>
                <a:cubicBezTo>
                  <a:pt x="4854219" y="1689767"/>
                  <a:pt x="4833897" y="1681750"/>
                  <a:pt x="4834365" y="1705456"/>
                </a:cubicBezTo>
                <a:cubicBezTo>
                  <a:pt x="4833503" y="1745467"/>
                  <a:pt x="4848942" y="1715517"/>
                  <a:pt x="4851133" y="1731166"/>
                </a:cubicBezTo>
                <a:cubicBezTo>
                  <a:pt x="4863839" y="1733286"/>
                  <a:pt x="4846558" y="1689613"/>
                  <a:pt x="4865714" y="1701600"/>
                </a:cubicBezTo>
                <a:cubicBezTo>
                  <a:pt x="4866026" y="1724691"/>
                  <a:pt x="4856957" y="1731627"/>
                  <a:pt x="4872436" y="1737758"/>
                </a:cubicBezTo>
                <a:cubicBezTo>
                  <a:pt x="4871927" y="1748357"/>
                  <a:pt x="4867471" y="1743537"/>
                  <a:pt x="4867200" y="1738373"/>
                </a:cubicBezTo>
                <a:cubicBezTo>
                  <a:pt x="4852931" y="1733825"/>
                  <a:pt x="4857933" y="1758765"/>
                  <a:pt x="4852619" y="1768170"/>
                </a:cubicBezTo>
                <a:cubicBezTo>
                  <a:pt x="4817712" y="1748818"/>
                  <a:pt x="4781320" y="1759765"/>
                  <a:pt x="4736174" y="1745657"/>
                </a:cubicBezTo>
                <a:cubicBezTo>
                  <a:pt x="4748407" y="1683215"/>
                  <a:pt x="4824122" y="1698209"/>
                  <a:pt x="4816460" y="1652030"/>
                </a:cubicBezTo>
                <a:close/>
                <a:moveTo>
                  <a:pt x="4194080" y="1617260"/>
                </a:moveTo>
                <a:cubicBezTo>
                  <a:pt x="4195360" y="1618660"/>
                  <a:pt x="4197334" y="1624213"/>
                  <a:pt x="4201167" y="1636729"/>
                </a:cubicBezTo>
                <a:cubicBezTo>
                  <a:pt x="4204101" y="1658623"/>
                  <a:pt x="4177127" y="1634645"/>
                  <a:pt x="4186586" y="1666449"/>
                </a:cubicBezTo>
                <a:cubicBezTo>
                  <a:pt x="4181350" y="1657275"/>
                  <a:pt x="4167200" y="1665984"/>
                  <a:pt x="4169818" y="1640699"/>
                </a:cubicBezTo>
                <a:cubicBezTo>
                  <a:pt x="4192627" y="1646219"/>
                  <a:pt x="4190235" y="1613064"/>
                  <a:pt x="4194080" y="1617260"/>
                </a:cubicBezTo>
                <a:close/>
                <a:moveTo>
                  <a:pt x="4683518" y="1613137"/>
                </a:moveTo>
                <a:cubicBezTo>
                  <a:pt x="4684889" y="1641120"/>
                  <a:pt x="4666163" y="1638498"/>
                  <a:pt x="4653343" y="1644900"/>
                </a:cubicBezTo>
                <a:cubicBezTo>
                  <a:pt x="4655415" y="1622157"/>
                  <a:pt x="4672184" y="1621809"/>
                  <a:pt x="4683518" y="1613137"/>
                </a:cubicBezTo>
                <a:close/>
                <a:moveTo>
                  <a:pt x="4242172" y="1613137"/>
                </a:moveTo>
                <a:cubicBezTo>
                  <a:pt x="4258041" y="1604233"/>
                  <a:pt x="4249912" y="1644050"/>
                  <a:pt x="4269142" y="1628207"/>
                </a:cubicBezTo>
                <a:cubicBezTo>
                  <a:pt x="4257844" y="1657077"/>
                  <a:pt x="4219966" y="1682555"/>
                  <a:pt x="4211603" y="1635455"/>
                </a:cubicBezTo>
                <a:cubicBezTo>
                  <a:pt x="4226615" y="1658659"/>
                  <a:pt x="4230989" y="1621230"/>
                  <a:pt x="4242172" y="1613137"/>
                </a:cubicBezTo>
                <a:close/>
                <a:moveTo>
                  <a:pt x="4100357" y="1612481"/>
                </a:moveTo>
                <a:cubicBezTo>
                  <a:pt x="4107629" y="1620882"/>
                  <a:pt x="4119982" y="1618996"/>
                  <a:pt x="4127213" y="1627592"/>
                </a:cubicBezTo>
                <a:cubicBezTo>
                  <a:pt x="4107748" y="1653495"/>
                  <a:pt x="4100243" y="1654341"/>
                  <a:pt x="4076047" y="1661779"/>
                </a:cubicBezTo>
                <a:cubicBezTo>
                  <a:pt x="4079797" y="1638575"/>
                  <a:pt x="4104814" y="1648137"/>
                  <a:pt x="4100357" y="1612481"/>
                </a:cubicBezTo>
                <a:close/>
                <a:moveTo>
                  <a:pt x="4399815" y="1611748"/>
                </a:moveTo>
                <a:cubicBezTo>
                  <a:pt x="4399228" y="1642585"/>
                  <a:pt x="4370227" y="1630097"/>
                  <a:pt x="4353496" y="1636187"/>
                </a:cubicBezTo>
                <a:cubicBezTo>
                  <a:pt x="4356742" y="1596714"/>
                  <a:pt x="4382813" y="1636879"/>
                  <a:pt x="4399815" y="1611748"/>
                </a:cubicBezTo>
                <a:close/>
                <a:moveTo>
                  <a:pt x="4477799" y="1592631"/>
                </a:moveTo>
                <a:cubicBezTo>
                  <a:pt x="4494059" y="1607010"/>
                  <a:pt x="4476782" y="1642164"/>
                  <a:pt x="4458409" y="1632258"/>
                </a:cubicBezTo>
                <a:cubicBezTo>
                  <a:pt x="4458019" y="1623007"/>
                  <a:pt x="4457629" y="1613756"/>
                  <a:pt x="4457276" y="1604505"/>
                </a:cubicBezTo>
                <a:cubicBezTo>
                  <a:pt x="4464782" y="1615682"/>
                  <a:pt x="4477290" y="1614294"/>
                  <a:pt x="4477799" y="1592631"/>
                </a:cubicBezTo>
                <a:close/>
                <a:moveTo>
                  <a:pt x="4425144" y="1590163"/>
                </a:moveTo>
                <a:cubicBezTo>
                  <a:pt x="4430930" y="1591628"/>
                  <a:pt x="4429444" y="1607969"/>
                  <a:pt x="4436400" y="1607123"/>
                </a:cubicBezTo>
                <a:cubicBezTo>
                  <a:pt x="4432691" y="1625471"/>
                  <a:pt x="4414433" y="1635070"/>
                  <a:pt x="4405404" y="1620344"/>
                </a:cubicBezTo>
                <a:cubicBezTo>
                  <a:pt x="4402708" y="1596213"/>
                  <a:pt x="4435034" y="1625394"/>
                  <a:pt x="4425144" y="1590163"/>
                </a:cubicBezTo>
                <a:close/>
                <a:moveTo>
                  <a:pt x="4524156" y="1568269"/>
                </a:moveTo>
                <a:cubicBezTo>
                  <a:pt x="4525132" y="1598722"/>
                  <a:pt x="4510712" y="1605468"/>
                  <a:pt x="4494215" y="1609167"/>
                </a:cubicBezTo>
                <a:cubicBezTo>
                  <a:pt x="4504806" y="1596638"/>
                  <a:pt x="4508011" y="1572511"/>
                  <a:pt x="4524156" y="1568269"/>
                </a:cubicBezTo>
                <a:close/>
                <a:moveTo>
                  <a:pt x="4560002" y="1545296"/>
                </a:moveTo>
                <a:cubicBezTo>
                  <a:pt x="4559338" y="1553236"/>
                  <a:pt x="4562387" y="1553737"/>
                  <a:pt x="4565592" y="1553932"/>
                </a:cubicBezTo>
                <a:cubicBezTo>
                  <a:pt x="4556600" y="1588083"/>
                  <a:pt x="4558829" y="1585691"/>
                  <a:pt x="4558086" y="1628980"/>
                </a:cubicBezTo>
                <a:cubicBezTo>
                  <a:pt x="4540103" y="1615411"/>
                  <a:pt x="4549136" y="1569811"/>
                  <a:pt x="4549525" y="1546530"/>
                </a:cubicBezTo>
                <a:cubicBezTo>
                  <a:pt x="4553005" y="1546142"/>
                  <a:pt x="4556522" y="1545680"/>
                  <a:pt x="4560002" y="1545296"/>
                </a:cubicBezTo>
                <a:close/>
                <a:moveTo>
                  <a:pt x="4012011" y="1515977"/>
                </a:moveTo>
                <a:cubicBezTo>
                  <a:pt x="4005486" y="1511549"/>
                  <a:pt x="3998551" y="1515212"/>
                  <a:pt x="3997320" y="1532653"/>
                </a:cubicBezTo>
                <a:cubicBezTo>
                  <a:pt x="4007444" y="1535235"/>
                  <a:pt x="4011235" y="1550884"/>
                  <a:pt x="4024212" y="1547841"/>
                </a:cubicBezTo>
                <a:cubicBezTo>
                  <a:pt x="4024643" y="1532925"/>
                  <a:pt x="4018536" y="1520404"/>
                  <a:pt x="4012011" y="1515977"/>
                </a:cubicBezTo>
                <a:close/>
                <a:moveTo>
                  <a:pt x="4058216" y="1488460"/>
                </a:moveTo>
                <a:cubicBezTo>
                  <a:pt x="4053892" y="1487285"/>
                  <a:pt x="4048878" y="1487554"/>
                  <a:pt x="4042896" y="1489826"/>
                </a:cubicBezTo>
                <a:cubicBezTo>
                  <a:pt x="4042272" y="1510991"/>
                  <a:pt x="4045519" y="1524402"/>
                  <a:pt x="4054822" y="1525369"/>
                </a:cubicBezTo>
                <a:cubicBezTo>
                  <a:pt x="4054703" y="1507907"/>
                  <a:pt x="4071824" y="1516887"/>
                  <a:pt x="4069398" y="1495763"/>
                </a:cubicBezTo>
                <a:cubicBezTo>
                  <a:pt x="4066175" y="1492256"/>
                  <a:pt x="4062540" y="1489636"/>
                  <a:pt x="4058216" y="1488460"/>
                </a:cubicBezTo>
                <a:close/>
                <a:moveTo>
                  <a:pt x="3897248" y="1414340"/>
                </a:moveTo>
                <a:cubicBezTo>
                  <a:pt x="3894750" y="1413613"/>
                  <a:pt x="3891655" y="1414114"/>
                  <a:pt x="3887560" y="1416668"/>
                </a:cubicBezTo>
                <a:cubicBezTo>
                  <a:pt x="3882438" y="1444805"/>
                  <a:pt x="3911169" y="1453441"/>
                  <a:pt x="3914452" y="1431779"/>
                </a:cubicBezTo>
                <a:cubicBezTo>
                  <a:pt x="3906859" y="1429754"/>
                  <a:pt x="3904742" y="1416521"/>
                  <a:pt x="3897248" y="1414340"/>
                </a:cubicBezTo>
                <a:close/>
                <a:moveTo>
                  <a:pt x="4632783" y="1396895"/>
                </a:moveTo>
                <a:cubicBezTo>
                  <a:pt x="4650532" y="1390882"/>
                  <a:pt x="4649592" y="1422605"/>
                  <a:pt x="4660459" y="1430508"/>
                </a:cubicBezTo>
                <a:cubicBezTo>
                  <a:pt x="4649670" y="1446853"/>
                  <a:pt x="4635442" y="1437679"/>
                  <a:pt x="4613397" y="1436522"/>
                </a:cubicBezTo>
                <a:cubicBezTo>
                  <a:pt x="4611517" y="1410501"/>
                  <a:pt x="4627235" y="1411504"/>
                  <a:pt x="4632783" y="1396895"/>
                </a:cubicBezTo>
                <a:close/>
                <a:moveTo>
                  <a:pt x="5928805" y="1354416"/>
                </a:moveTo>
                <a:cubicBezTo>
                  <a:pt x="5955582" y="1369757"/>
                  <a:pt x="5978292" y="1393387"/>
                  <a:pt x="5989980" y="1439411"/>
                </a:cubicBezTo>
                <a:cubicBezTo>
                  <a:pt x="5970631" y="1465234"/>
                  <a:pt x="5949562" y="1408805"/>
                  <a:pt x="5920909" y="1420290"/>
                </a:cubicBezTo>
                <a:cubicBezTo>
                  <a:pt x="5932010" y="1395353"/>
                  <a:pt x="5924389" y="1374577"/>
                  <a:pt x="5928805" y="1354416"/>
                </a:cubicBezTo>
                <a:close/>
                <a:moveTo>
                  <a:pt x="5880610" y="1332640"/>
                </a:moveTo>
                <a:cubicBezTo>
                  <a:pt x="5888153" y="1363902"/>
                  <a:pt x="5904884" y="1376467"/>
                  <a:pt x="5905196" y="1422297"/>
                </a:cubicBezTo>
                <a:cubicBezTo>
                  <a:pt x="5889445" y="1431046"/>
                  <a:pt x="5889207" y="1408307"/>
                  <a:pt x="5873457" y="1417016"/>
                </a:cubicBezTo>
                <a:cubicBezTo>
                  <a:pt x="5883150" y="1405839"/>
                  <a:pt x="5894095" y="1396778"/>
                  <a:pt x="5886901" y="1359584"/>
                </a:cubicBezTo>
                <a:cubicBezTo>
                  <a:pt x="5867084" y="1352376"/>
                  <a:pt x="5870835" y="1381206"/>
                  <a:pt x="5861925" y="1390615"/>
                </a:cubicBezTo>
                <a:cubicBezTo>
                  <a:pt x="5850119" y="1388146"/>
                  <a:pt x="5842617" y="1376698"/>
                  <a:pt x="5839527" y="1356383"/>
                </a:cubicBezTo>
                <a:cubicBezTo>
                  <a:pt x="5853209" y="1348483"/>
                  <a:pt x="5871971" y="1348366"/>
                  <a:pt x="5880610" y="1332640"/>
                </a:cubicBezTo>
                <a:close/>
                <a:moveTo>
                  <a:pt x="5663314" y="1285806"/>
                </a:moveTo>
                <a:cubicBezTo>
                  <a:pt x="5677583" y="1296215"/>
                  <a:pt x="5680476" y="1313984"/>
                  <a:pt x="5675942" y="1339811"/>
                </a:cubicBezTo>
                <a:cubicBezTo>
                  <a:pt x="5655653" y="1331329"/>
                  <a:pt x="5641778" y="1309553"/>
                  <a:pt x="5616995" y="1310128"/>
                </a:cubicBezTo>
                <a:cubicBezTo>
                  <a:pt x="5610039" y="1280064"/>
                  <a:pt x="5647798" y="1298566"/>
                  <a:pt x="5648738" y="1315485"/>
                </a:cubicBezTo>
                <a:cubicBezTo>
                  <a:pt x="5653699" y="1305773"/>
                  <a:pt x="5658587" y="1295830"/>
                  <a:pt x="5663314" y="1285806"/>
                </a:cubicBezTo>
                <a:close/>
                <a:moveTo>
                  <a:pt x="4075772" y="1263063"/>
                </a:moveTo>
                <a:cubicBezTo>
                  <a:pt x="4072099" y="1286462"/>
                  <a:pt x="4068385" y="1335837"/>
                  <a:pt x="4079486" y="1355266"/>
                </a:cubicBezTo>
                <a:cubicBezTo>
                  <a:pt x="4089335" y="1328014"/>
                  <a:pt x="4115135" y="1343854"/>
                  <a:pt x="4125768" y="1330944"/>
                </a:cubicBezTo>
                <a:cubicBezTo>
                  <a:pt x="4133192" y="1367135"/>
                  <a:pt x="4095158" y="1354108"/>
                  <a:pt x="4069325" y="1365787"/>
                </a:cubicBezTo>
                <a:cubicBezTo>
                  <a:pt x="4071824" y="1301184"/>
                  <a:pt x="4062250" y="1255856"/>
                  <a:pt x="4008539" y="1290007"/>
                </a:cubicBezTo>
                <a:cubicBezTo>
                  <a:pt x="4027536" y="1260518"/>
                  <a:pt x="4055409" y="1268959"/>
                  <a:pt x="4075772" y="1263063"/>
                </a:cubicBezTo>
                <a:close/>
                <a:moveTo>
                  <a:pt x="3336786" y="1196635"/>
                </a:moveTo>
                <a:cubicBezTo>
                  <a:pt x="3331225" y="1195708"/>
                  <a:pt x="3323354" y="1201843"/>
                  <a:pt x="3312217" y="1220005"/>
                </a:cubicBezTo>
                <a:cubicBezTo>
                  <a:pt x="3334143" y="1215804"/>
                  <a:pt x="3312684" y="1234230"/>
                  <a:pt x="3313349" y="1247758"/>
                </a:cubicBezTo>
                <a:cubicBezTo>
                  <a:pt x="3327458" y="1255548"/>
                  <a:pt x="3332424" y="1282144"/>
                  <a:pt x="3346573" y="1289930"/>
                </a:cubicBezTo>
                <a:cubicBezTo>
                  <a:pt x="3346340" y="1283763"/>
                  <a:pt x="3346028" y="1277672"/>
                  <a:pt x="3345831" y="1271505"/>
                </a:cubicBezTo>
                <a:cubicBezTo>
                  <a:pt x="3348999" y="1270578"/>
                  <a:pt x="3351970" y="1269267"/>
                  <a:pt x="3350640" y="1261635"/>
                </a:cubicBezTo>
                <a:cubicBezTo>
                  <a:pt x="3349409" y="1265770"/>
                  <a:pt x="3353476" y="1199419"/>
                  <a:pt x="3336786" y="1196635"/>
                </a:cubicBezTo>
                <a:close/>
                <a:moveTo>
                  <a:pt x="5519226" y="1181641"/>
                </a:moveTo>
                <a:cubicBezTo>
                  <a:pt x="5527237" y="1181637"/>
                  <a:pt x="5536532" y="1186688"/>
                  <a:pt x="5538543" y="1190212"/>
                </a:cubicBezTo>
                <a:cubicBezTo>
                  <a:pt x="5532133" y="1204360"/>
                  <a:pt x="5516341" y="1217581"/>
                  <a:pt x="5507588" y="1203397"/>
                </a:cubicBezTo>
                <a:cubicBezTo>
                  <a:pt x="5504481" y="1186708"/>
                  <a:pt x="5511211" y="1181645"/>
                  <a:pt x="5519226" y="1181641"/>
                </a:cubicBezTo>
                <a:close/>
                <a:moveTo>
                  <a:pt x="4275614" y="1175737"/>
                </a:moveTo>
                <a:cubicBezTo>
                  <a:pt x="4284372" y="1175717"/>
                  <a:pt x="4252518" y="1178783"/>
                  <a:pt x="4246744" y="1204397"/>
                </a:cubicBezTo>
                <a:cubicBezTo>
                  <a:pt x="4241778" y="1197881"/>
                  <a:pt x="4234510" y="1195955"/>
                  <a:pt x="4225441" y="1197881"/>
                </a:cubicBezTo>
                <a:cubicBezTo>
                  <a:pt x="4209572" y="1211988"/>
                  <a:pt x="4242090" y="1178764"/>
                  <a:pt x="4250848" y="1176065"/>
                </a:cubicBezTo>
                <a:cubicBezTo>
                  <a:pt x="4265263" y="1176093"/>
                  <a:pt x="4272695" y="1175744"/>
                  <a:pt x="4275614" y="1175737"/>
                </a:cubicBezTo>
                <a:close/>
                <a:moveTo>
                  <a:pt x="4203432" y="1172674"/>
                </a:moveTo>
                <a:cubicBezTo>
                  <a:pt x="4209883" y="1182928"/>
                  <a:pt x="4210704" y="1204668"/>
                  <a:pt x="4210897" y="1227524"/>
                </a:cubicBezTo>
                <a:cubicBezTo>
                  <a:pt x="4182716" y="1235966"/>
                  <a:pt x="4149960" y="1212879"/>
                  <a:pt x="4121660" y="1229491"/>
                </a:cubicBezTo>
                <a:cubicBezTo>
                  <a:pt x="4131275" y="1167239"/>
                  <a:pt x="4186274" y="1208909"/>
                  <a:pt x="4203432" y="1172674"/>
                </a:cubicBezTo>
                <a:close/>
                <a:moveTo>
                  <a:pt x="4376711" y="1169513"/>
                </a:moveTo>
                <a:cubicBezTo>
                  <a:pt x="4395551" y="1188015"/>
                  <a:pt x="4367957" y="1207250"/>
                  <a:pt x="4357210" y="1209099"/>
                </a:cubicBezTo>
                <a:cubicBezTo>
                  <a:pt x="4356270" y="1184583"/>
                  <a:pt x="4370809" y="1183661"/>
                  <a:pt x="4376711" y="1169513"/>
                </a:cubicBezTo>
                <a:close/>
                <a:moveTo>
                  <a:pt x="3903236" y="1154904"/>
                </a:moveTo>
                <a:cubicBezTo>
                  <a:pt x="3902842" y="1165810"/>
                  <a:pt x="3905226" y="1180998"/>
                  <a:pt x="3899132" y="1183272"/>
                </a:cubicBezTo>
                <a:cubicBezTo>
                  <a:pt x="3898857" y="1156329"/>
                  <a:pt x="3876771" y="1157988"/>
                  <a:pt x="3872277" y="1168162"/>
                </a:cubicBezTo>
                <a:cubicBezTo>
                  <a:pt x="3873213" y="1183891"/>
                  <a:pt x="3890256" y="1216347"/>
                  <a:pt x="3894323" y="1193179"/>
                </a:cubicBezTo>
                <a:cubicBezTo>
                  <a:pt x="3877555" y="1181536"/>
                  <a:pt x="3930949" y="1204704"/>
                  <a:pt x="3930087" y="1170128"/>
                </a:cubicBezTo>
                <a:cubicBezTo>
                  <a:pt x="3920045" y="1167392"/>
                  <a:pt x="3916212" y="1151857"/>
                  <a:pt x="3903236" y="1154904"/>
                </a:cubicBezTo>
                <a:close/>
                <a:moveTo>
                  <a:pt x="4471443" y="1138984"/>
                </a:moveTo>
                <a:cubicBezTo>
                  <a:pt x="4478776" y="1141202"/>
                  <a:pt x="4486631" y="1146462"/>
                  <a:pt x="4491284" y="1145843"/>
                </a:cubicBezTo>
                <a:cubicBezTo>
                  <a:pt x="4486126" y="1171403"/>
                  <a:pt x="4463998" y="1149198"/>
                  <a:pt x="4454736" y="1150392"/>
                </a:cubicBezTo>
                <a:cubicBezTo>
                  <a:pt x="4457297" y="1137596"/>
                  <a:pt x="4464109" y="1136766"/>
                  <a:pt x="4471443" y="1138984"/>
                </a:cubicBezTo>
                <a:close/>
                <a:moveTo>
                  <a:pt x="4511533" y="1124800"/>
                </a:moveTo>
                <a:cubicBezTo>
                  <a:pt x="4525018" y="1129154"/>
                  <a:pt x="4547650" y="1186437"/>
                  <a:pt x="4519350" y="1188707"/>
                </a:cubicBezTo>
                <a:cubicBezTo>
                  <a:pt x="4522165" y="1156175"/>
                  <a:pt x="4510047" y="1154212"/>
                  <a:pt x="4511533" y="1124800"/>
                </a:cubicBezTo>
                <a:close/>
                <a:moveTo>
                  <a:pt x="5675122" y="1112684"/>
                </a:moveTo>
                <a:cubicBezTo>
                  <a:pt x="5684469" y="1111717"/>
                  <a:pt x="5694314" y="1112767"/>
                  <a:pt x="5704369" y="1115302"/>
                </a:cubicBezTo>
                <a:cubicBezTo>
                  <a:pt x="5744590" y="1125443"/>
                  <a:pt x="5788184" y="1159356"/>
                  <a:pt x="5816775" y="1183001"/>
                </a:cubicBezTo>
                <a:cubicBezTo>
                  <a:pt x="5820448" y="1211681"/>
                  <a:pt x="5810792" y="1220005"/>
                  <a:pt x="5808568" y="1239741"/>
                </a:cubicBezTo>
                <a:cubicBezTo>
                  <a:pt x="5827211" y="1261635"/>
                  <a:pt x="5845818" y="1283568"/>
                  <a:pt x="5858954" y="1316833"/>
                </a:cubicBezTo>
                <a:cubicBezTo>
                  <a:pt x="5839683" y="1324850"/>
                  <a:pt x="5824983" y="1297408"/>
                  <a:pt x="5811929" y="1322770"/>
                </a:cubicBezTo>
                <a:cubicBezTo>
                  <a:pt x="5812750" y="1341078"/>
                  <a:pt x="5826625" y="1332636"/>
                  <a:pt x="5823891" y="1358272"/>
                </a:cubicBezTo>
                <a:cubicBezTo>
                  <a:pt x="5760800" y="1287000"/>
                  <a:pt x="5653855" y="1305041"/>
                  <a:pt x="5612185" y="1190212"/>
                </a:cubicBezTo>
                <a:cubicBezTo>
                  <a:pt x="5623518" y="1136643"/>
                  <a:pt x="5647080" y="1115586"/>
                  <a:pt x="5675122" y="1112684"/>
                </a:cubicBezTo>
                <a:close/>
                <a:moveTo>
                  <a:pt x="3280868" y="1094117"/>
                </a:moveTo>
                <a:cubicBezTo>
                  <a:pt x="3288722" y="1116435"/>
                  <a:pt x="3261362" y="1125646"/>
                  <a:pt x="3277113" y="1131736"/>
                </a:cubicBezTo>
                <a:cubicBezTo>
                  <a:pt x="3280868" y="1105913"/>
                  <a:pt x="3287783" y="1155058"/>
                  <a:pt x="3303656" y="1137596"/>
                </a:cubicBezTo>
                <a:cubicBezTo>
                  <a:pt x="3302170" y="1110535"/>
                  <a:pt x="3290286" y="1104910"/>
                  <a:pt x="3280868" y="1094117"/>
                </a:cubicBezTo>
                <a:close/>
                <a:moveTo>
                  <a:pt x="3884941" y="1092344"/>
                </a:moveTo>
                <a:cubicBezTo>
                  <a:pt x="3868095" y="1092458"/>
                  <a:pt x="3873566" y="1126803"/>
                  <a:pt x="3865867" y="1140987"/>
                </a:cubicBezTo>
                <a:cubicBezTo>
                  <a:pt x="3873057" y="1152861"/>
                  <a:pt x="3892094" y="1152087"/>
                  <a:pt x="3891663" y="1128616"/>
                </a:cubicBezTo>
                <a:cubicBezTo>
                  <a:pt x="3885331" y="1124836"/>
                  <a:pt x="3879430" y="1120211"/>
                  <a:pt x="3875248" y="1112117"/>
                </a:cubicBezTo>
                <a:cubicBezTo>
                  <a:pt x="3881617" y="1110268"/>
                  <a:pt x="3887523" y="1107763"/>
                  <a:pt x="3884941" y="1092344"/>
                </a:cubicBezTo>
                <a:close/>
                <a:moveTo>
                  <a:pt x="3799804" y="1065903"/>
                </a:moveTo>
                <a:cubicBezTo>
                  <a:pt x="3819584" y="1091110"/>
                  <a:pt x="3790033" y="1113930"/>
                  <a:pt x="3769941" y="1106800"/>
                </a:cubicBezTo>
                <a:cubicBezTo>
                  <a:pt x="3774357" y="1065518"/>
                  <a:pt x="3796053" y="1104448"/>
                  <a:pt x="3799804" y="1065903"/>
                </a:cubicBezTo>
                <a:close/>
                <a:moveTo>
                  <a:pt x="3909347" y="1064288"/>
                </a:moveTo>
                <a:cubicBezTo>
                  <a:pt x="3905107" y="1064871"/>
                  <a:pt x="3901644" y="1069735"/>
                  <a:pt x="3900265" y="1081127"/>
                </a:cubicBezTo>
                <a:cubicBezTo>
                  <a:pt x="3910742" y="1093036"/>
                  <a:pt x="3916721" y="1114238"/>
                  <a:pt x="3933136" y="1114043"/>
                </a:cubicBezTo>
                <a:cubicBezTo>
                  <a:pt x="3941783" y="1099329"/>
                  <a:pt x="3922068" y="1062544"/>
                  <a:pt x="3909347" y="1064288"/>
                </a:cubicBezTo>
                <a:close/>
                <a:moveTo>
                  <a:pt x="3331644" y="1050638"/>
                </a:moveTo>
                <a:cubicBezTo>
                  <a:pt x="3348100" y="1040306"/>
                  <a:pt x="3340085" y="1080200"/>
                  <a:pt x="3353689" y="1075655"/>
                </a:cubicBezTo>
                <a:cubicBezTo>
                  <a:pt x="3351305" y="1109305"/>
                  <a:pt x="3329608" y="1091806"/>
                  <a:pt x="3322300" y="1079625"/>
                </a:cubicBezTo>
                <a:cubicBezTo>
                  <a:pt x="3326481" y="1071686"/>
                  <a:pt x="3324413" y="1054029"/>
                  <a:pt x="3331644" y="1050638"/>
                </a:cubicBezTo>
                <a:close/>
                <a:moveTo>
                  <a:pt x="5421749" y="1028745"/>
                </a:moveTo>
                <a:cubicBezTo>
                  <a:pt x="5423817" y="1057732"/>
                  <a:pt x="5440158" y="1057732"/>
                  <a:pt x="5459389" y="1051718"/>
                </a:cubicBezTo>
                <a:cubicBezTo>
                  <a:pt x="5457046" y="1071337"/>
                  <a:pt x="5452745" y="1087682"/>
                  <a:pt x="5434450" y="1082749"/>
                </a:cubicBezTo>
                <a:cubicBezTo>
                  <a:pt x="5440314" y="1107301"/>
                  <a:pt x="5461617" y="1100632"/>
                  <a:pt x="5477409" y="1105181"/>
                </a:cubicBezTo>
                <a:cubicBezTo>
                  <a:pt x="5482686" y="1160881"/>
                  <a:pt x="5499376" y="1148854"/>
                  <a:pt x="5497148" y="1204785"/>
                </a:cubicBezTo>
                <a:cubicBezTo>
                  <a:pt x="5470801" y="1194992"/>
                  <a:pt x="5458059" y="1157603"/>
                  <a:pt x="5436641" y="1138098"/>
                </a:cubicBezTo>
                <a:cubicBezTo>
                  <a:pt x="5426087" y="1142149"/>
                  <a:pt x="5427416" y="1164386"/>
                  <a:pt x="5416861" y="1168437"/>
                </a:cubicBezTo>
                <a:cubicBezTo>
                  <a:pt x="5396338" y="1149777"/>
                  <a:pt x="5394541" y="1125225"/>
                  <a:pt x="5363426" y="1147349"/>
                </a:cubicBezTo>
                <a:cubicBezTo>
                  <a:pt x="5357483" y="1139332"/>
                  <a:pt x="5360455" y="1113469"/>
                  <a:pt x="5346658" y="1121562"/>
                </a:cubicBezTo>
                <a:cubicBezTo>
                  <a:pt x="5341770" y="1096893"/>
                  <a:pt x="5356314" y="1101749"/>
                  <a:pt x="5355608" y="1083401"/>
                </a:cubicBezTo>
                <a:cubicBezTo>
                  <a:pt x="5353536" y="1064478"/>
                  <a:pt x="5332586" y="1083713"/>
                  <a:pt x="5328794" y="1068254"/>
                </a:cubicBezTo>
                <a:cubicBezTo>
                  <a:pt x="5356314" y="1043390"/>
                  <a:pt x="5380276" y="1031096"/>
                  <a:pt x="5421749" y="1028745"/>
                </a:cubicBezTo>
                <a:close/>
                <a:moveTo>
                  <a:pt x="3409312" y="1022347"/>
                </a:moveTo>
                <a:cubicBezTo>
                  <a:pt x="3415410" y="1025855"/>
                  <a:pt x="3413847" y="1084635"/>
                  <a:pt x="3420491" y="1039343"/>
                </a:cubicBezTo>
                <a:cubicBezTo>
                  <a:pt x="3441285" y="1045551"/>
                  <a:pt x="3421271" y="1084481"/>
                  <a:pt x="3406653" y="1087565"/>
                </a:cubicBezTo>
                <a:cubicBezTo>
                  <a:pt x="3413297" y="1057615"/>
                  <a:pt x="3408844" y="1042698"/>
                  <a:pt x="3389142" y="1043394"/>
                </a:cubicBezTo>
                <a:cubicBezTo>
                  <a:pt x="3384373" y="1018838"/>
                  <a:pt x="3414040" y="1046899"/>
                  <a:pt x="3409312" y="1022347"/>
                </a:cubicBezTo>
                <a:close/>
                <a:moveTo>
                  <a:pt x="3849312" y="1012748"/>
                </a:moveTo>
                <a:cubicBezTo>
                  <a:pt x="3841121" y="1010575"/>
                  <a:pt x="3831740" y="1014921"/>
                  <a:pt x="3829708" y="1024965"/>
                </a:cubicBezTo>
                <a:cubicBezTo>
                  <a:pt x="3839365" y="1032096"/>
                  <a:pt x="3844055" y="1049096"/>
                  <a:pt x="3861759" y="1039651"/>
                </a:cubicBezTo>
                <a:cubicBezTo>
                  <a:pt x="3864496" y="1023613"/>
                  <a:pt x="3857499" y="1014921"/>
                  <a:pt x="3849312" y="1012748"/>
                </a:cubicBezTo>
                <a:close/>
                <a:moveTo>
                  <a:pt x="3691218" y="977557"/>
                </a:moveTo>
                <a:cubicBezTo>
                  <a:pt x="3674565" y="967573"/>
                  <a:pt x="3662602" y="1007503"/>
                  <a:pt x="3677064" y="1016446"/>
                </a:cubicBezTo>
                <a:cubicBezTo>
                  <a:pt x="3678435" y="998410"/>
                  <a:pt x="3697000" y="1006540"/>
                  <a:pt x="3691218" y="977557"/>
                </a:cubicBezTo>
                <a:close/>
                <a:moveTo>
                  <a:pt x="3340594" y="955951"/>
                </a:moveTo>
                <a:cubicBezTo>
                  <a:pt x="3332013" y="955756"/>
                  <a:pt x="3323001" y="963619"/>
                  <a:pt x="3323473" y="977516"/>
                </a:cubicBezTo>
                <a:cubicBezTo>
                  <a:pt x="3336958" y="995209"/>
                  <a:pt x="3335083" y="989385"/>
                  <a:pt x="3355134" y="982757"/>
                </a:cubicBezTo>
                <a:cubicBezTo>
                  <a:pt x="3357321" y="964409"/>
                  <a:pt x="3349171" y="956149"/>
                  <a:pt x="3340594" y="955951"/>
                </a:cubicBezTo>
                <a:close/>
                <a:moveTo>
                  <a:pt x="3985082" y="940876"/>
                </a:moveTo>
                <a:cubicBezTo>
                  <a:pt x="3995387" y="942143"/>
                  <a:pt x="4005605" y="951054"/>
                  <a:pt x="4005921" y="965760"/>
                </a:cubicBezTo>
                <a:cubicBezTo>
                  <a:pt x="3993216" y="961790"/>
                  <a:pt x="3981528" y="955510"/>
                  <a:pt x="3963742" y="961867"/>
                </a:cubicBezTo>
                <a:cubicBezTo>
                  <a:pt x="3964387" y="945987"/>
                  <a:pt x="3974773" y="939610"/>
                  <a:pt x="3985082" y="940876"/>
                </a:cubicBezTo>
                <a:close/>
                <a:moveTo>
                  <a:pt x="3477985" y="902391"/>
                </a:moveTo>
                <a:cubicBezTo>
                  <a:pt x="3495812" y="914070"/>
                  <a:pt x="3468058" y="926405"/>
                  <a:pt x="3474624" y="949302"/>
                </a:cubicBezTo>
                <a:cubicBezTo>
                  <a:pt x="3458718" y="906402"/>
                  <a:pt x="3445545" y="942673"/>
                  <a:pt x="3422325" y="955777"/>
                </a:cubicBezTo>
                <a:cubicBezTo>
                  <a:pt x="3428579" y="919198"/>
                  <a:pt x="3461529" y="923475"/>
                  <a:pt x="3477985" y="902391"/>
                </a:cubicBezTo>
                <a:close/>
                <a:moveTo>
                  <a:pt x="3545361" y="895617"/>
                </a:moveTo>
                <a:cubicBezTo>
                  <a:pt x="3557898" y="887357"/>
                  <a:pt x="3579221" y="927943"/>
                  <a:pt x="3584819" y="944595"/>
                </a:cubicBezTo>
                <a:cubicBezTo>
                  <a:pt x="3603815" y="900922"/>
                  <a:pt x="3597327" y="966298"/>
                  <a:pt x="3622500" y="967687"/>
                </a:cubicBezTo>
                <a:cubicBezTo>
                  <a:pt x="3600963" y="977937"/>
                  <a:pt x="3562379" y="937234"/>
                  <a:pt x="3536661" y="922856"/>
                </a:cubicBezTo>
                <a:cubicBezTo>
                  <a:pt x="3537978" y="906551"/>
                  <a:pt x="3541183" y="898369"/>
                  <a:pt x="3545361" y="895617"/>
                </a:cubicBezTo>
                <a:close/>
                <a:moveTo>
                  <a:pt x="3634733" y="882655"/>
                </a:moveTo>
                <a:cubicBezTo>
                  <a:pt x="3621363" y="934964"/>
                  <a:pt x="3665142" y="925749"/>
                  <a:pt x="3684414" y="941362"/>
                </a:cubicBezTo>
                <a:cubicBezTo>
                  <a:pt x="3691645" y="937198"/>
                  <a:pt x="3684258" y="925057"/>
                  <a:pt x="3678472" y="923552"/>
                </a:cubicBezTo>
                <a:cubicBezTo>
                  <a:pt x="3690902" y="895722"/>
                  <a:pt x="3702393" y="954235"/>
                  <a:pt x="3716546" y="955854"/>
                </a:cubicBezTo>
                <a:cubicBezTo>
                  <a:pt x="3708101" y="965760"/>
                  <a:pt x="3701457" y="988426"/>
                  <a:pt x="3718032" y="992781"/>
                </a:cubicBezTo>
                <a:cubicBezTo>
                  <a:pt x="3711072" y="1008005"/>
                  <a:pt x="3698486" y="1014714"/>
                  <a:pt x="3682185" y="1015831"/>
                </a:cubicBezTo>
                <a:cubicBezTo>
                  <a:pt x="3685313" y="1022925"/>
                  <a:pt x="3688284" y="1030092"/>
                  <a:pt x="3688559" y="1042852"/>
                </a:cubicBezTo>
                <a:cubicBezTo>
                  <a:pt x="3697940" y="1043738"/>
                  <a:pt x="3714355" y="1030210"/>
                  <a:pt x="3710214" y="1058695"/>
                </a:cubicBezTo>
                <a:cubicBezTo>
                  <a:pt x="3718459" y="1056882"/>
                  <a:pt x="3730380" y="1060545"/>
                  <a:pt x="3730774" y="1046785"/>
                </a:cubicBezTo>
                <a:cubicBezTo>
                  <a:pt x="3736951" y="1064130"/>
                  <a:pt x="3742696" y="1082361"/>
                  <a:pt x="3748675" y="1100171"/>
                </a:cubicBezTo>
                <a:cubicBezTo>
                  <a:pt x="3739606" y="1119519"/>
                  <a:pt x="3729642" y="1105489"/>
                  <a:pt x="3717289" y="1104141"/>
                </a:cubicBezTo>
                <a:cubicBezTo>
                  <a:pt x="3724520" y="1059658"/>
                  <a:pt x="3713809" y="1095890"/>
                  <a:pt x="3700168" y="1069257"/>
                </a:cubicBezTo>
                <a:cubicBezTo>
                  <a:pt x="3696885" y="1095930"/>
                  <a:pt x="3708454" y="1092268"/>
                  <a:pt x="3707243" y="1114739"/>
                </a:cubicBezTo>
                <a:cubicBezTo>
                  <a:pt x="3692076" y="1119017"/>
                  <a:pt x="3688518" y="1099592"/>
                  <a:pt x="3680035" y="1090341"/>
                </a:cubicBezTo>
                <a:cubicBezTo>
                  <a:pt x="3681796" y="1078622"/>
                  <a:pt x="3685940" y="1070488"/>
                  <a:pt x="3694928" y="1069909"/>
                </a:cubicBezTo>
                <a:cubicBezTo>
                  <a:pt x="3687816" y="1041003"/>
                  <a:pt x="3673666" y="1026701"/>
                  <a:pt x="3655995" y="1019069"/>
                </a:cubicBezTo>
                <a:cubicBezTo>
                  <a:pt x="3648649" y="1031751"/>
                  <a:pt x="3641808" y="1058732"/>
                  <a:pt x="3630666" y="1040849"/>
                </a:cubicBezTo>
                <a:cubicBezTo>
                  <a:pt x="3633601" y="1009008"/>
                  <a:pt x="3665532" y="1021574"/>
                  <a:pt x="3649351" y="982834"/>
                </a:cubicBezTo>
                <a:cubicBezTo>
                  <a:pt x="3657678" y="979175"/>
                  <a:pt x="3658654" y="990470"/>
                  <a:pt x="3665339" y="990158"/>
                </a:cubicBezTo>
                <a:cubicBezTo>
                  <a:pt x="3676949" y="974704"/>
                  <a:pt x="3672414" y="966493"/>
                  <a:pt x="3668741" y="943248"/>
                </a:cubicBezTo>
                <a:cubicBezTo>
                  <a:pt x="3656192" y="973316"/>
                  <a:pt x="3628750" y="941168"/>
                  <a:pt x="3633601" y="984841"/>
                </a:cubicBezTo>
                <a:cubicBezTo>
                  <a:pt x="3626407" y="979714"/>
                  <a:pt x="3623083" y="966298"/>
                  <a:pt x="3621675" y="949184"/>
                </a:cubicBezTo>
                <a:cubicBezTo>
                  <a:pt x="3629144" y="949071"/>
                  <a:pt x="3636568" y="948877"/>
                  <a:pt x="3636999" y="938007"/>
                </a:cubicBezTo>
                <a:cubicBezTo>
                  <a:pt x="3635554" y="921007"/>
                  <a:pt x="3619098" y="934539"/>
                  <a:pt x="3615384" y="922164"/>
                </a:cubicBezTo>
                <a:cubicBezTo>
                  <a:pt x="3622693" y="910408"/>
                  <a:pt x="3619956" y="883039"/>
                  <a:pt x="3634733" y="882655"/>
                </a:cubicBezTo>
                <a:close/>
                <a:moveTo>
                  <a:pt x="3936986" y="879709"/>
                </a:moveTo>
                <a:cubicBezTo>
                  <a:pt x="3950791" y="876111"/>
                  <a:pt x="3965675" y="879203"/>
                  <a:pt x="3971597" y="895799"/>
                </a:cubicBezTo>
                <a:cubicBezTo>
                  <a:pt x="3945214" y="891485"/>
                  <a:pt x="3940482" y="901428"/>
                  <a:pt x="3908821" y="903743"/>
                </a:cubicBezTo>
                <a:cubicBezTo>
                  <a:pt x="3910442" y="893585"/>
                  <a:pt x="3923176" y="883302"/>
                  <a:pt x="3936986" y="879709"/>
                </a:cubicBezTo>
                <a:close/>
                <a:moveTo>
                  <a:pt x="3586657" y="861029"/>
                </a:moveTo>
                <a:cubicBezTo>
                  <a:pt x="3582944" y="869665"/>
                  <a:pt x="3581889" y="882501"/>
                  <a:pt x="3582980" y="898381"/>
                </a:cubicBezTo>
                <a:cubicBezTo>
                  <a:pt x="3557886" y="903431"/>
                  <a:pt x="3567111" y="857366"/>
                  <a:pt x="3586657" y="861029"/>
                </a:cubicBezTo>
                <a:close/>
                <a:moveTo>
                  <a:pt x="3574022" y="801575"/>
                </a:moveTo>
                <a:cubicBezTo>
                  <a:pt x="3577281" y="801158"/>
                  <a:pt x="3582171" y="802160"/>
                  <a:pt x="3589588" y="804867"/>
                </a:cubicBezTo>
                <a:cubicBezTo>
                  <a:pt x="3607841" y="819630"/>
                  <a:pt x="3559449" y="803827"/>
                  <a:pt x="3575438" y="843721"/>
                </a:cubicBezTo>
                <a:cubicBezTo>
                  <a:pt x="3570279" y="844493"/>
                  <a:pt x="3565002" y="845072"/>
                  <a:pt x="3559765" y="845764"/>
                </a:cubicBezTo>
                <a:cubicBezTo>
                  <a:pt x="3558473" y="838019"/>
                  <a:pt x="3561485" y="836744"/>
                  <a:pt x="3564612" y="835898"/>
                </a:cubicBezTo>
                <a:cubicBezTo>
                  <a:pt x="3569155" y="816847"/>
                  <a:pt x="3564245" y="802826"/>
                  <a:pt x="3574022" y="801575"/>
                </a:cubicBezTo>
                <a:close/>
                <a:moveTo>
                  <a:pt x="3450744" y="748208"/>
                </a:moveTo>
                <a:cubicBezTo>
                  <a:pt x="3457273" y="773569"/>
                  <a:pt x="3444687" y="812422"/>
                  <a:pt x="3453284" y="812847"/>
                </a:cubicBezTo>
                <a:cubicBezTo>
                  <a:pt x="3454733" y="791687"/>
                  <a:pt x="3482056" y="810496"/>
                  <a:pt x="3478379" y="781816"/>
                </a:cubicBezTo>
                <a:cubicBezTo>
                  <a:pt x="3467241" y="774455"/>
                  <a:pt x="3466068" y="746856"/>
                  <a:pt x="3450744" y="748208"/>
                </a:cubicBezTo>
                <a:close/>
                <a:moveTo>
                  <a:pt x="3572824" y="739013"/>
                </a:moveTo>
                <a:cubicBezTo>
                  <a:pt x="3579492" y="736893"/>
                  <a:pt x="3585911" y="742020"/>
                  <a:pt x="3588139" y="768021"/>
                </a:cubicBezTo>
                <a:cubicBezTo>
                  <a:pt x="3579386" y="772452"/>
                  <a:pt x="3578056" y="762044"/>
                  <a:pt x="3577001" y="750830"/>
                </a:cubicBezTo>
                <a:cubicBezTo>
                  <a:pt x="3569651" y="762469"/>
                  <a:pt x="3564259" y="763165"/>
                  <a:pt x="3556010" y="753489"/>
                </a:cubicBezTo>
                <a:cubicBezTo>
                  <a:pt x="3559236" y="750498"/>
                  <a:pt x="3566155" y="741134"/>
                  <a:pt x="3572824" y="739013"/>
                </a:cubicBezTo>
                <a:close/>
                <a:moveTo>
                  <a:pt x="3396960" y="458072"/>
                </a:moveTo>
                <a:cubicBezTo>
                  <a:pt x="3387382" y="460617"/>
                  <a:pt x="3379798" y="466396"/>
                  <a:pt x="3376831" y="479232"/>
                </a:cubicBezTo>
                <a:cubicBezTo>
                  <a:pt x="3393324" y="465781"/>
                  <a:pt x="3382067" y="508487"/>
                  <a:pt x="3398482" y="495153"/>
                </a:cubicBezTo>
                <a:cubicBezTo>
                  <a:pt x="3398014" y="482818"/>
                  <a:pt x="3397506" y="470520"/>
                  <a:pt x="3396960" y="458072"/>
                </a:cubicBezTo>
                <a:close/>
                <a:moveTo>
                  <a:pt x="3630785" y="391736"/>
                </a:moveTo>
                <a:cubicBezTo>
                  <a:pt x="3640364" y="403108"/>
                  <a:pt x="3657173" y="426466"/>
                  <a:pt x="3648690" y="445045"/>
                </a:cubicBezTo>
                <a:cubicBezTo>
                  <a:pt x="3632858" y="453948"/>
                  <a:pt x="3640988" y="414014"/>
                  <a:pt x="3621798" y="429780"/>
                </a:cubicBezTo>
                <a:cubicBezTo>
                  <a:pt x="3616948" y="405152"/>
                  <a:pt x="3631413" y="409967"/>
                  <a:pt x="3630785" y="391736"/>
                </a:cubicBezTo>
                <a:close/>
                <a:moveTo>
                  <a:pt x="3608974" y="387050"/>
                </a:moveTo>
                <a:cubicBezTo>
                  <a:pt x="3613566" y="387426"/>
                  <a:pt x="3619393" y="391639"/>
                  <a:pt x="3625549" y="392315"/>
                </a:cubicBezTo>
                <a:cubicBezTo>
                  <a:pt x="3625939" y="415786"/>
                  <a:pt x="3606942" y="416519"/>
                  <a:pt x="3599790" y="404804"/>
                </a:cubicBezTo>
                <a:cubicBezTo>
                  <a:pt x="3601021" y="390134"/>
                  <a:pt x="3604382" y="386674"/>
                  <a:pt x="3608974" y="387050"/>
                </a:cubicBezTo>
                <a:close/>
                <a:moveTo>
                  <a:pt x="4423777" y="384448"/>
                </a:moveTo>
                <a:cubicBezTo>
                  <a:pt x="4431792" y="394816"/>
                  <a:pt x="4432223" y="420489"/>
                  <a:pt x="4446135" y="418830"/>
                </a:cubicBezTo>
                <a:cubicBezTo>
                  <a:pt x="4446877" y="437332"/>
                  <a:pt x="4447620" y="455680"/>
                  <a:pt x="4448404" y="474146"/>
                </a:cubicBezTo>
                <a:cubicBezTo>
                  <a:pt x="4443516" y="461269"/>
                  <a:pt x="4422488" y="424884"/>
                  <a:pt x="4427569" y="476841"/>
                </a:cubicBezTo>
                <a:cubicBezTo>
                  <a:pt x="4418578" y="456761"/>
                  <a:pt x="4415959" y="460807"/>
                  <a:pt x="4401030" y="470868"/>
                </a:cubicBezTo>
                <a:cubicBezTo>
                  <a:pt x="4393873" y="447433"/>
                  <a:pt x="4415569" y="429121"/>
                  <a:pt x="4394267" y="434709"/>
                </a:cubicBezTo>
                <a:cubicBezTo>
                  <a:pt x="4393093" y="401060"/>
                  <a:pt x="4418073" y="407458"/>
                  <a:pt x="4423777" y="384448"/>
                </a:cubicBezTo>
                <a:close/>
                <a:moveTo>
                  <a:pt x="3258902" y="363007"/>
                </a:moveTo>
                <a:cubicBezTo>
                  <a:pt x="3264650" y="363406"/>
                  <a:pt x="3269814" y="366090"/>
                  <a:pt x="3272697" y="371689"/>
                </a:cubicBezTo>
                <a:cubicBezTo>
                  <a:pt x="3274453" y="391809"/>
                  <a:pt x="3269648" y="401716"/>
                  <a:pt x="3258194" y="401449"/>
                </a:cubicBezTo>
                <a:cubicBezTo>
                  <a:pt x="3256828" y="393699"/>
                  <a:pt x="3259795" y="392465"/>
                  <a:pt x="3262963" y="391542"/>
                </a:cubicBezTo>
                <a:cubicBezTo>
                  <a:pt x="3262573" y="392428"/>
                  <a:pt x="3231146" y="377241"/>
                  <a:pt x="3237244" y="404067"/>
                </a:cubicBezTo>
                <a:cubicBezTo>
                  <a:pt x="3225183" y="388802"/>
                  <a:pt x="3231167" y="375112"/>
                  <a:pt x="3241603" y="368034"/>
                </a:cubicBezTo>
                <a:cubicBezTo>
                  <a:pt x="3246821" y="364493"/>
                  <a:pt x="3253153" y="362607"/>
                  <a:pt x="3258902" y="363007"/>
                </a:cubicBezTo>
                <a:close/>
                <a:moveTo>
                  <a:pt x="3440582" y="305725"/>
                </a:moveTo>
                <a:cubicBezTo>
                  <a:pt x="3439584" y="306437"/>
                  <a:pt x="3440249" y="308678"/>
                  <a:pt x="3443669" y="313216"/>
                </a:cubicBezTo>
                <a:cubicBezTo>
                  <a:pt x="3451840" y="314333"/>
                  <a:pt x="3445040" y="328250"/>
                  <a:pt x="3439134" y="332374"/>
                </a:cubicBezTo>
                <a:cubicBezTo>
                  <a:pt x="3419083" y="312443"/>
                  <a:pt x="3412205" y="327861"/>
                  <a:pt x="3392466" y="347404"/>
                </a:cubicBezTo>
                <a:cubicBezTo>
                  <a:pt x="3412985" y="372384"/>
                  <a:pt x="3421976" y="420525"/>
                  <a:pt x="3443591" y="443001"/>
                </a:cubicBezTo>
                <a:cubicBezTo>
                  <a:pt x="3458447" y="405840"/>
                  <a:pt x="3456411" y="377010"/>
                  <a:pt x="3464972" y="319845"/>
                </a:cubicBezTo>
                <a:cubicBezTo>
                  <a:pt x="3462686" y="316761"/>
                  <a:pt x="3453937" y="310566"/>
                  <a:pt x="3447473" y="307409"/>
                </a:cubicBezTo>
                <a:cubicBezTo>
                  <a:pt x="3444242" y="305831"/>
                  <a:pt x="3441581" y="305013"/>
                  <a:pt x="3440582" y="305725"/>
                </a:cubicBezTo>
                <a:close/>
                <a:moveTo>
                  <a:pt x="3374286" y="284767"/>
                </a:moveTo>
                <a:cubicBezTo>
                  <a:pt x="3336449" y="282149"/>
                  <a:pt x="3373154" y="340314"/>
                  <a:pt x="3351030" y="361899"/>
                </a:cubicBezTo>
                <a:cubicBezTo>
                  <a:pt x="3376556" y="363324"/>
                  <a:pt x="3376322" y="325587"/>
                  <a:pt x="3374286" y="284767"/>
                </a:cubicBezTo>
                <a:close/>
                <a:moveTo>
                  <a:pt x="3319187" y="282100"/>
                </a:moveTo>
                <a:cubicBezTo>
                  <a:pt x="3317670" y="280193"/>
                  <a:pt x="3315283" y="280046"/>
                  <a:pt x="3311158" y="283419"/>
                </a:cubicBezTo>
                <a:cubicBezTo>
                  <a:pt x="3282509" y="363558"/>
                  <a:pt x="3217033" y="307664"/>
                  <a:pt x="3173020" y="375003"/>
                </a:cubicBezTo>
                <a:cubicBezTo>
                  <a:pt x="3190178" y="395318"/>
                  <a:pt x="3218166" y="341973"/>
                  <a:pt x="3226731" y="405301"/>
                </a:cubicBezTo>
                <a:cubicBezTo>
                  <a:pt x="3211719" y="426231"/>
                  <a:pt x="3195927" y="392157"/>
                  <a:pt x="3196551" y="437024"/>
                </a:cubicBezTo>
                <a:cubicBezTo>
                  <a:pt x="3219303" y="423921"/>
                  <a:pt x="3223173" y="449359"/>
                  <a:pt x="3239079" y="450132"/>
                </a:cubicBezTo>
                <a:cubicBezTo>
                  <a:pt x="3259565" y="440379"/>
                  <a:pt x="3283330" y="381057"/>
                  <a:pt x="3311158" y="413318"/>
                </a:cubicBezTo>
                <a:cubicBezTo>
                  <a:pt x="3319796" y="365869"/>
                  <a:pt x="3326013" y="346210"/>
                  <a:pt x="3332813" y="299263"/>
                </a:cubicBezTo>
                <a:cubicBezTo>
                  <a:pt x="3320471" y="309382"/>
                  <a:pt x="3323741" y="287821"/>
                  <a:pt x="3319187" y="282100"/>
                </a:cubicBezTo>
                <a:close/>
                <a:moveTo>
                  <a:pt x="3438970" y="210374"/>
                </a:moveTo>
                <a:cubicBezTo>
                  <a:pt x="3436213" y="210154"/>
                  <a:pt x="3433027" y="210810"/>
                  <a:pt x="3429088" y="212997"/>
                </a:cubicBezTo>
                <a:cubicBezTo>
                  <a:pt x="3427841" y="229107"/>
                  <a:pt x="3415681" y="272011"/>
                  <a:pt x="3426548" y="278179"/>
                </a:cubicBezTo>
                <a:cubicBezTo>
                  <a:pt x="3430890" y="247419"/>
                  <a:pt x="3451803" y="241749"/>
                  <a:pt x="3460909" y="218238"/>
                </a:cubicBezTo>
                <a:cubicBezTo>
                  <a:pt x="3451645" y="219567"/>
                  <a:pt x="3447240" y="211033"/>
                  <a:pt x="3438970" y="210374"/>
                </a:cubicBezTo>
                <a:close/>
                <a:moveTo>
                  <a:pt x="3231713" y="206468"/>
                </a:moveTo>
                <a:cubicBezTo>
                  <a:pt x="3226622" y="209922"/>
                  <a:pt x="3222625" y="217525"/>
                  <a:pt x="3219693" y="230111"/>
                </a:cubicBezTo>
                <a:cubicBezTo>
                  <a:pt x="3233530" y="228144"/>
                  <a:pt x="3250651" y="231228"/>
                  <a:pt x="3250299" y="207716"/>
                </a:cubicBezTo>
                <a:cubicBezTo>
                  <a:pt x="3242990" y="203707"/>
                  <a:pt x="3236805" y="203013"/>
                  <a:pt x="3231713" y="206468"/>
                </a:cubicBezTo>
                <a:close/>
                <a:moveTo>
                  <a:pt x="3318274" y="199197"/>
                </a:moveTo>
                <a:cubicBezTo>
                  <a:pt x="3314991" y="225833"/>
                  <a:pt x="3280437" y="204863"/>
                  <a:pt x="3283211" y="240519"/>
                </a:cubicBezTo>
                <a:cubicBezTo>
                  <a:pt x="3304789" y="247379"/>
                  <a:pt x="3334299" y="221398"/>
                  <a:pt x="3318274" y="199197"/>
                </a:cubicBezTo>
                <a:close/>
                <a:moveTo>
                  <a:pt x="2960965" y="197732"/>
                </a:moveTo>
                <a:lnTo>
                  <a:pt x="2941971" y="200110"/>
                </a:lnTo>
                <a:lnTo>
                  <a:pt x="2941971" y="213519"/>
                </a:lnTo>
                <a:lnTo>
                  <a:pt x="2942942" y="220049"/>
                </a:lnTo>
                <a:cubicBezTo>
                  <a:pt x="2949752" y="232568"/>
                  <a:pt x="2965099" y="223953"/>
                  <a:pt x="2960965" y="197732"/>
                </a:cubicBezTo>
                <a:close/>
                <a:moveTo>
                  <a:pt x="4081481" y="178352"/>
                </a:moveTo>
                <a:cubicBezTo>
                  <a:pt x="4085048" y="178506"/>
                  <a:pt x="4088114" y="180616"/>
                  <a:pt x="4089999" y="185475"/>
                </a:cubicBezTo>
                <a:cubicBezTo>
                  <a:pt x="4091563" y="214652"/>
                  <a:pt x="4069559" y="190177"/>
                  <a:pt x="4054157" y="208448"/>
                </a:cubicBezTo>
                <a:cubicBezTo>
                  <a:pt x="4055093" y="199505"/>
                  <a:pt x="4062168" y="188902"/>
                  <a:pt x="4069952" y="182970"/>
                </a:cubicBezTo>
                <a:cubicBezTo>
                  <a:pt x="4073845" y="180001"/>
                  <a:pt x="4077914" y="178198"/>
                  <a:pt x="4081481" y="178352"/>
                </a:cubicBezTo>
                <a:close/>
                <a:moveTo>
                  <a:pt x="3474004" y="151631"/>
                </a:moveTo>
                <a:cubicBezTo>
                  <a:pt x="3468727" y="152404"/>
                  <a:pt x="3463527" y="152979"/>
                  <a:pt x="3458291" y="153675"/>
                </a:cubicBezTo>
                <a:cubicBezTo>
                  <a:pt x="3459772" y="176648"/>
                  <a:pt x="3469236" y="180926"/>
                  <a:pt x="3460166" y="199735"/>
                </a:cubicBezTo>
                <a:cubicBezTo>
                  <a:pt x="3467906" y="197154"/>
                  <a:pt x="3479553" y="200622"/>
                  <a:pt x="3480726" y="187903"/>
                </a:cubicBezTo>
                <a:cubicBezTo>
                  <a:pt x="3459502" y="193455"/>
                  <a:pt x="3477168" y="169016"/>
                  <a:pt x="3474004" y="151631"/>
                </a:cubicBezTo>
                <a:close/>
                <a:moveTo>
                  <a:pt x="3141474" y="128669"/>
                </a:moveTo>
                <a:cubicBezTo>
                  <a:pt x="3134313" y="128079"/>
                  <a:pt x="3126779" y="135229"/>
                  <a:pt x="3127132" y="148932"/>
                </a:cubicBezTo>
                <a:cubicBezTo>
                  <a:pt x="3143313" y="142267"/>
                  <a:pt x="3142180" y="179000"/>
                  <a:pt x="3153593" y="154832"/>
                </a:cubicBezTo>
                <a:cubicBezTo>
                  <a:pt x="3155431" y="137581"/>
                  <a:pt x="3148640" y="129256"/>
                  <a:pt x="3141474" y="128669"/>
                </a:cubicBezTo>
                <a:close/>
                <a:moveTo>
                  <a:pt x="3209999" y="119945"/>
                </a:moveTo>
                <a:cubicBezTo>
                  <a:pt x="3168371" y="126808"/>
                  <a:pt x="3231339" y="189250"/>
                  <a:pt x="3221999" y="155601"/>
                </a:cubicBezTo>
                <a:cubicBezTo>
                  <a:pt x="3218482" y="156026"/>
                  <a:pt x="3214961" y="156451"/>
                  <a:pt x="3211485" y="156872"/>
                </a:cubicBezTo>
                <a:cubicBezTo>
                  <a:pt x="3219459" y="137447"/>
                  <a:pt x="3210545" y="145233"/>
                  <a:pt x="3209999" y="119945"/>
                </a:cubicBezTo>
                <a:close/>
                <a:moveTo>
                  <a:pt x="3409000" y="104219"/>
                </a:moveTo>
                <a:cubicBezTo>
                  <a:pt x="3417951" y="138103"/>
                  <a:pt x="3395355" y="123684"/>
                  <a:pt x="3400399" y="151631"/>
                </a:cubicBezTo>
                <a:cubicBezTo>
                  <a:pt x="3413219" y="145269"/>
                  <a:pt x="3421193" y="131551"/>
                  <a:pt x="3430615" y="119945"/>
                </a:cubicBezTo>
                <a:cubicBezTo>
                  <a:pt x="3416658" y="128657"/>
                  <a:pt x="3419436" y="103065"/>
                  <a:pt x="3409000" y="104219"/>
                </a:cubicBezTo>
                <a:close/>
                <a:moveTo>
                  <a:pt x="3403084" y="67865"/>
                </a:moveTo>
                <a:lnTo>
                  <a:pt x="3407749" y="76506"/>
                </a:lnTo>
                <a:cubicBezTo>
                  <a:pt x="3405207" y="76698"/>
                  <a:pt x="3404082" y="73990"/>
                  <a:pt x="3403417" y="70352"/>
                </a:cubicBezTo>
                <a:close/>
                <a:moveTo>
                  <a:pt x="3391407" y="60084"/>
                </a:moveTo>
                <a:cubicBezTo>
                  <a:pt x="3384919" y="75312"/>
                  <a:pt x="3353181" y="105991"/>
                  <a:pt x="3345519" y="93697"/>
                </a:cubicBezTo>
                <a:cubicBezTo>
                  <a:pt x="3360370" y="115707"/>
                  <a:pt x="3336060" y="108152"/>
                  <a:pt x="3336490" y="131935"/>
                </a:cubicBezTo>
                <a:cubicBezTo>
                  <a:pt x="3352007" y="135173"/>
                  <a:pt x="3392893" y="110774"/>
                  <a:pt x="3391407" y="60084"/>
                </a:cubicBezTo>
                <a:close/>
                <a:moveTo>
                  <a:pt x="3401843" y="58619"/>
                </a:moveTo>
                <a:lnTo>
                  <a:pt x="3403084" y="67865"/>
                </a:lnTo>
                <a:lnTo>
                  <a:pt x="3401893" y="65661"/>
                </a:lnTo>
                <a:close/>
                <a:moveTo>
                  <a:pt x="3559408" y="57466"/>
                </a:moveTo>
                <a:cubicBezTo>
                  <a:pt x="3577703" y="65559"/>
                  <a:pt x="3559293" y="93430"/>
                  <a:pt x="3571720" y="102256"/>
                </a:cubicBezTo>
                <a:cubicBezTo>
                  <a:pt x="3574182" y="123340"/>
                  <a:pt x="3557024" y="114437"/>
                  <a:pt x="3557180" y="131935"/>
                </a:cubicBezTo>
                <a:cubicBezTo>
                  <a:pt x="3559174" y="97630"/>
                  <a:pt x="3544323" y="82750"/>
                  <a:pt x="3523213" y="71265"/>
                </a:cubicBezTo>
                <a:cubicBezTo>
                  <a:pt x="3526299" y="48640"/>
                  <a:pt x="3558391" y="101908"/>
                  <a:pt x="3559408" y="57466"/>
                </a:cubicBezTo>
                <a:close/>
                <a:moveTo>
                  <a:pt x="3419520" y="417"/>
                </a:moveTo>
                <a:cubicBezTo>
                  <a:pt x="3426970" y="2752"/>
                  <a:pt x="3430056" y="13889"/>
                  <a:pt x="3441872" y="7354"/>
                </a:cubicBezTo>
                <a:cubicBezTo>
                  <a:pt x="3442143" y="16261"/>
                  <a:pt x="3435773" y="15181"/>
                  <a:pt x="3431785" y="17839"/>
                </a:cubicBezTo>
                <a:cubicBezTo>
                  <a:pt x="3431161" y="25779"/>
                  <a:pt x="3434169" y="26281"/>
                  <a:pt x="3437374" y="26512"/>
                </a:cubicBezTo>
                <a:cubicBezTo>
                  <a:pt x="3436828" y="37074"/>
                  <a:pt x="3432330" y="32295"/>
                  <a:pt x="3432137" y="27131"/>
                </a:cubicBezTo>
                <a:cubicBezTo>
                  <a:pt x="3415796" y="22194"/>
                  <a:pt x="3423146" y="53686"/>
                  <a:pt x="3406768" y="48753"/>
                </a:cubicBezTo>
                <a:cubicBezTo>
                  <a:pt x="3410716" y="37535"/>
                  <a:pt x="3412669" y="23161"/>
                  <a:pt x="3410129" y="1996"/>
                </a:cubicBezTo>
                <a:cubicBezTo>
                  <a:pt x="3414068" y="-162"/>
                  <a:pt x="3417036" y="-361"/>
                  <a:pt x="3419520" y="417"/>
                </a:cubicBezTo>
                <a:close/>
                <a:moveTo>
                  <a:pt x="0" y="1"/>
                </a:moveTo>
                <a:lnTo>
                  <a:pt x="2941971" y="1"/>
                </a:lnTo>
                <a:lnTo>
                  <a:pt x="2941971" y="17996"/>
                </a:lnTo>
                <a:lnTo>
                  <a:pt x="3053489" y="18997"/>
                </a:lnTo>
                <a:cubicBezTo>
                  <a:pt x="3054232" y="53225"/>
                  <a:pt x="3046841" y="43164"/>
                  <a:pt x="3033319" y="40040"/>
                </a:cubicBezTo>
                <a:cubicBezTo>
                  <a:pt x="3034608" y="50679"/>
                  <a:pt x="3032888" y="56729"/>
                  <a:pt x="3028821" y="59198"/>
                </a:cubicBezTo>
                <a:cubicBezTo>
                  <a:pt x="3030582" y="70723"/>
                  <a:pt x="3039610" y="67215"/>
                  <a:pt x="3039298" y="57927"/>
                </a:cubicBezTo>
                <a:cubicBezTo>
                  <a:pt x="3054347" y="64981"/>
                  <a:pt x="3032654" y="83519"/>
                  <a:pt x="3046020" y="94045"/>
                </a:cubicBezTo>
                <a:cubicBezTo>
                  <a:pt x="3076199" y="4307"/>
                  <a:pt x="3135298" y="82289"/>
                  <a:pt x="3181893" y="77121"/>
                </a:cubicBezTo>
                <a:cubicBezTo>
                  <a:pt x="3182442" y="71456"/>
                  <a:pt x="3173882" y="66292"/>
                  <a:pt x="3171067" y="69104"/>
                </a:cubicBezTo>
                <a:cubicBezTo>
                  <a:pt x="3223095" y="18572"/>
                  <a:pt x="3298338" y="-2281"/>
                  <a:pt x="3327577" y="40194"/>
                </a:cubicBezTo>
                <a:cubicBezTo>
                  <a:pt x="3344230" y="42586"/>
                  <a:pt x="3327618" y="-5826"/>
                  <a:pt x="3346926" y="685"/>
                </a:cubicBezTo>
                <a:cubicBezTo>
                  <a:pt x="3331562" y="33140"/>
                  <a:pt x="3367798" y="16723"/>
                  <a:pt x="3364868" y="53994"/>
                </a:cubicBezTo>
                <a:cubicBezTo>
                  <a:pt x="3372156" y="42335"/>
                  <a:pt x="3380766" y="37653"/>
                  <a:pt x="3388609" y="41040"/>
                </a:cubicBezTo>
                <a:lnTo>
                  <a:pt x="3401893" y="65661"/>
                </a:lnTo>
                <a:lnTo>
                  <a:pt x="3402044" y="85822"/>
                </a:lnTo>
                <a:cubicBezTo>
                  <a:pt x="3407667" y="93244"/>
                  <a:pt x="3416149" y="98978"/>
                  <a:pt x="3419395" y="102912"/>
                </a:cubicBezTo>
                <a:cubicBezTo>
                  <a:pt x="3431748" y="67947"/>
                  <a:pt x="3449964" y="64633"/>
                  <a:pt x="3470093" y="59352"/>
                </a:cubicBezTo>
                <a:cubicBezTo>
                  <a:pt x="3469507" y="80901"/>
                  <a:pt x="3456998" y="82249"/>
                  <a:pt x="3449574" y="71225"/>
                </a:cubicBezTo>
                <a:cubicBezTo>
                  <a:pt x="3446603" y="97744"/>
                  <a:pt x="3441285" y="107302"/>
                  <a:pt x="3452583" y="144926"/>
                </a:cubicBezTo>
                <a:cubicBezTo>
                  <a:pt x="3463449" y="103952"/>
                  <a:pt x="3469314" y="159186"/>
                  <a:pt x="3488778" y="131203"/>
                </a:cubicBezTo>
                <a:cubicBezTo>
                  <a:pt x="3488347" y="142073"/>
                  <a:pt x="3490616" y="147467"/>
                  <a:pt x="3494757" y="148972"/>
                </a:cubicBezTo>
                <a:cubicBezTo>
                  <a:pt x="3484518" y="189562"/>
                  <a:pt x="3483775" y="227837"/>
                  <a:pt x="3466773" y="236084"/>
                </a:cubicBezTo>
                <a:cubicBezTo>
                  <a:pt x="3471111" y="243757"/>
                  <a:pt x="3473184" y="256091"/>
                  <a:pt x="3473417" y="272279"/>
                </a:cubicBezTo>
                <a:cubicBezTo>
                  <a:pt x="3482877" y="272279"/>
                  <a:pt x="3484046" y="259559"/>
                  <a:pt x="3493977" y="260409"/>
                </a:cubicBezTo>
                <a:cubicBezTo>
                  <a:pt x="3493391" y="284848"/>
                  <a:pt x="3502419" y="289781"/>
                  <a:pt x="3516023" y="285463"/>
                </a:cubicBezTo>
                <a:cubicBezTo>
                  <a:pt x="3501520" y="308166"/>
                  <a:pt x="3508402" y="337614"/>
                  <a:pt x="3518994" y="359241"/>
                </a:cubicBezTo>
                <a:cubicBezTo>
                  <a:pt x="3510824" y="349601"/>
                  <a:pt x="3505390" y="350257"/>
                  <a:pt x="3498081" y="361859"/>
                </a:cubicBezTo>
                <a:cubicBezTo>
                  <a:pt x="3511369" y="384719"/>
                  <a:pt x="3501245" y="424034"/>
                  <a:pt x="3485339" y="437680"/>
                </a:cubicBezTo>
                <a:cubicBezTo>
                  <a:pt x="3490928" y="464275"/>
                  <a:pt x="3498040" y="424111"/>
                  <a:pt x="3511488" y="434479"/>
                </a:cubicBezTo>
                <a:cubicBezTo>
                  <a:pt x="3512350" y="455951"/>
                  <a:pt x="3513208" y="477496"/>
                  <a:pt x="3514107" y="498969"/>
                </a:cubicBezTo>
                <a:cubicBezTo>
                  <a:pt x="3492492" y="487326"/>
                  <a:pt x="3494133" y="520401"/>
                  <a:pt x="3467085" y="504905"/>
                </a:cubicBezTo>
                <a:cubicBezTo>
                  <a:pt x="3461299" y="525026"/>
                  <a:pt x="3455829" y="545495"/>
                  <a:pt x="3448401" y="562993"/>
                </a:cubicBezTo>
                <a:cubicBezTo>
                  <a:pt x="3437727" y="546843"/>
                  <a:pt x="3435265" y="563649"/>
                  <a:pt x="3422247" y="566190"/>
                </a:cubicBezTo>
                <a:cubicBezTo>
                  <a:pt x="3419707" y="537863"/>
                  <a:pt x="3386171" y="542832"/>
                  <a:pt x="3379720" y="553010"/>
                </a:cubicBezTo>
                <a:cubicBezTo>
                  <a:pt x="3384800" y="566037"/>
                  <a:pt x="3388711" y="581224"/>
                  <a:pt x="3401728" y="578027"/>
                </a:cubicBezTo>
                <a:cubicBezTo>
                  <a:pt x="3387693" y="624282"/>
                  <a:pt x="3405286" y="635419"/>
                  <a:pt x="3430849" y="648640"/>
                </a:cubicBezTo>
                <a:cubicBezTo>
                  <a:pt x="3437534" y="638697"/>
                  <a:pt x="3440271" y="622740"/>
                  <a:pt x="3444999" y="609710"/>
                </a:cubicBezTo>
                <a:cubicBezTo>
                  <a:pt x="3456219" y="677935"/>
                  <a:pt x="3499567" y="629984"/>
                  <a:pt x="3515945" y="674928"/>
                </a:cubicBezTo>
                <a:cubicBezTo>
                  <a:pt x="3529040" y="653423"/>
                  <a:pt x="3550187" y="590977"/>
                  <a:pt x="3523061" y="590552"/>
                </a:cubicBezTo>
                <a:cubicBezTo>
                  <a:pt x="3524038" y="558793"/>
                  <a:pt x="3554291" y="577525"/>
                  <a:pt x="3564883" y="585271"/>
                </a:cubicBezTo>
                <a:cubicBezTo>
                  <a:pt x="3570784" y="614529"/>
                  <a:pt x="3548349" y="600459"/>
                  <a:pt x="3545066" y="615687"/>
                </a:cubicBezTo>
                <a:cubicBezTo>
                  <a:pt x="3546317" y="640239"/>
                  <a:pt x="3573718" y="646022"/>
                  <a:pt x="3552140" y="661132"/>
                </a:cubicBezTo>
                <a:cubicBezTo>
                  <a:pt x="3561990" y="667798"/>
                  <a:pt x="3567542" y="683103"/>
                  <a:pt x="3579386" y="685531"/>
                </a:cubicBezTo>
                <a:cubicBezTo>
                  <a:pt x="3576533" y="694049"/>
                  <a:pt x="3573755" y="702916"/>
                  <a:pt x="3580169" y="703992"/>
                </a:cubicBezTo>
                <a:cubicBezTo>
                  <a:pt x="3573915" y="718099"/>
                  <a:pt x="3544635" y="741073"/>
                  <a:pt x="3555854" y="753408"/>
                </a:cubicBezTo>
                <a:cubicBezTo>
                  <a:pt x="3533497" y="776499"/>
                  <a:pt x="3511488" y="752752"/>
                  <a:pt x="3483111" y="771756"/>
                </a:cubicBezTo>
                <a:cubicBezTo>
                  <a:pt x="3487370" y="801860"/>
                  <a:pt x="3503359" y="782626"/>
                  <a:pt x="3514849" y="777114"/>
                </a:cubicBezTo>
                <a:cubicBezTo>
                  <a:pt x="3511176" y="814583"/>
                  <a:pt x="3531539" y="802977"/>
                  <a:pt x="3527867" y="840406"/>
                </a:cubicBezTo>
                <a:cubicBezTo>
                  <a:pt x="3524075" y="849159"/>
                  <a:pt x="3481859" y="843223"/>
                  <a:pt x="3497613" y="872052"/>
                </a:cubicBezTo>
                <a:cubicBezTo>
                  <a:pt x="3480176" y="862032"/>
                  <a:pt x="3470249" y="856326"/>
                  <a:pt x="3439409" y="860875"/>
                </a:cubicBezTo>
                <a:cubicBezTo>
                  <a:pt x="3430303" y="935231"/>
                  <a:pt x="3389257" y="911679"/>
                  <a:pt x="3364359" y="953693"/>
                </a:cubicBezTo>
                <a:cubicBezTo>
                  <a:pt x="3386093" y="976011"/>
                  <a:pt x="3389101" y="929756"/>
                  <a:pt x="3416658" y="947141"/>
                </a:cubicBezTo>
                <a:cubicBezTo>
                  <a:pt x="3419395" y="979560"/>
                  <a:pt x="3395745" y="943632"/>
                  <a:pt x="3397272" y="986613"/>
                </a:cubicBezTo>
                <a:cubicBezTo>
                  <a:pt x="3392622" y="961325"/>
                  <a:pt x="3385859" y="973275"/>
                  <a:pt x="3393127" y="1015058"/>
                </a:cubicBezTo>
                <a:cubicBezTo>
                  <a:pt x="3383709" y="1007851"/>
                  <a:pt x="3372218" y="996941"/>
                  <a:pt x="3381205" y="979402"/>
                </a:cubicBezTo>
                <a:cubicBezTo>
                  <a:pt x="3360764" y="984104"/>
                  <a:pt x="3353378" y="990005"/>
                  <a:pt x="3346495" y="1030206"/>
                </a:cubicBezTo>
                <a:cubicBezTo>
                  <a:pt x="3320970" y="1004152"/>
                  <a:pt x="3306077" y="1057420"/>
                  <a:pt x="3284894" y="1065745"/>
                </a:cubicBezTo>
                <a:cubicBezTo>
                  <a:pt x="3299080" y="1095505"/>
                  <a:pt x="3349311" y="1151626"/>
                  <a:pt x="3360723" y="1121174"/>
                </a:cubicBezTo>
                <a:cubicBezTo>
                  <a:pt x="3377065" y="1138405"/>
                  <a:pt x="3349077" y="1160339"/>
                  <a:pt x="3352828" y="1187052"/>
                </a:cubicBezTo>
                <a:cubicBezTo>
                  <a:pt x="3363575" y="1211721"/>
                  <a:pt x="3366978" y="1251420"/>
                  <a:pt x="3387148" y="1256855"/>
                </a:cubicBezTo>
                <a:cubicBezTo>
                  <a:pt x="3393049" y="1254427"/>
                  <a:pt x="3389729" y="1247260"/>
                  <a:pt x="3386795" y="1247681"/>
                </a:cubicBezTo>
                <a:cubicBezTo>
                  <a:pt x="3390160" y="1220046"/>
                  <a:pt x="3400477" y="1258013"/>
                  <a:pt x="3412944" y="1244407"/>
                </a:cubicBezTo>
                <a:cubicBezTo>
                  <a:pt x="3423696" y="1245832"/>
                  <a:pt x="3410798" y="1217889"/>
                  <a:pt x="3406616" y="1217423"/>
                </a:cubicBezTo>
                <a:cubicBezTo>
                  <a:pt x="3412008" y="1203741"/>
                  <a:pt x="3445155" y="1218156"/>
                  <a:pt x="3449533" y="1239859"/>
                </a:cubicBezTo>
                <a:cubicBezTo>
                  <a:pt x="3479007" y="1198306"/>
                  <a:pt x="3562384" y="1193296"/>
                  <a:pt x="3571999" y="1150084"/>
                </a:cubicBezTo>
                <a:cubicBezTo>
                  <a:pt x="3577666" y="1129733"/>
                  <a:pt x="3593535" y="1171941"/>
                  <a:pt x="3599593" y="1183814"/>
                </a:cubicBezTo>
                <a:cubicBezTo>
                  <a:pt x="3603778" y="1181536"/>
                  <a:pt x="3604443" y="1173944"/>
                  <a:pt x="3609680" y="1173212"/>
                </a:cubicBezTo>
                <a:cubicBezTo>
                  <a:pt x="3618006" y="1147308"/>
                  <a:pt x="3585952" y="1158295"/>
                  <a:pt x="3603348" y="1146268"/>
                </a:cubicBezTo>
                <a:cubicBezTo>
                  <a:pt x="3607373" y="1140833"/>
                  <a:pt x="3611477" y="1135593"/>
                  <a:pt x="3618708" y="1135050"/>
                </a:cubicBezTo>
                <a:cubicBezTo>
                  <a:pt x="3622890" y="1211143"/>
                  <a:pt x="3712053" y="1139215"/>
                  <a:pt x="3738867" y="1119980"/>
                </a:cubicBezTo>
                <a:cubicBezTo>
                  <a:pt x="3755713" y="1146037"/>
                  <a:pt x="3788941" y="1165001"/>
                  <a:pt x="3801996" y="1121214"/>
                </a:cubicBezTo>
                <a:cubicBezTo>
                  <a:pt x="3821932" y="1117014"/>
                  <a:pt x="3804146" y="1128539"/>
                  <a:pt x="3808287" y="1148158"/>
                </a:cubicBezTo>
                <a:cubicBezTo>
                  <a:pt x="3822634" y="1126342"/>
                  <a:pt x="3821345" y="1134128"/>
                  <a:pt x="3844170" y="1125144"/>
                </a:cubicBezTo>
                <a:cubicBezTo>
                  <a:pt x="3818764" y="1101939"/>
                  <a:pt x="3825958" y="1074611"/>
                  <a:pt x="3809071" y="1036838"/>
                </a:cubicBezTo>
                <a:cubicBezTo>
                  <a:pt x="3798983" y="1058347"/>
                  <a:pt x="3794022" y="1034252"/>
                  <a:pt x="3777681" y="1040885"/>
                </a:cubicBezTo>
                <a:cubicBezTo>
                  <a:pt x="3797851" y="1013901"/>
                  <a:pt x="3829786" y="1004998"/>
                  <a:pt x="3865436" y="1001914"/>
                </a:cubicBezTo>
                <a:cubicBezTo>
                  <a:pt x="3869852" y="1022076"/>
                  <a:pt x="3883025" y="1046243"/>
                  <a:pt x="3873291" y="1065822"/>
                </a:cubicBezTo>
                <a:cubicBezTo>
                  <a:pt x="3888265" y="1065206"/>
                  <a:pt x="3891393" y="1016600"/>
                  <a:pt x="3876656" y="1019069"/>
                </a:cubicBezTo>
                <a:cubicBezTo>
                  <a:pt x="3879549" y="988232"/>
                  <a:pt x="3923718" y="1038534"/>
                  <a:pt x="3898311" y="1034831"/>
                </a:cubicBezTo>
                <a:cubicBezTo>
                  <a:pt x="3904094" y="1059500"/>
                  <a:pt x="3914140" y="1019878"/>
                  <a:pt x="3929656" y="1030979"/>
                </a:cubicBezTo>
                <a:cubicBezTo>
                  <a:pt x="3937905" y="1082207"/>
                  <a:pt x="3955145" y="1118479"/>
                  <a:pt x="3991615" y="1134395"/>
                </a:cubicBezTo>
                <a:cubicBezTo>
                  <a:pt x="3982312" y="1172212"/>
                  <a:pt x="3912851" y="1119596"/>
                  <a:pt x="3902062" y="1127228"/>
                </a:cubicBezTo>
                <a:cubicBezTo>
                  <a:pt x="3918675" y="1146539"/>
                  <a:pt x="3928954" y="1178800"/>
                  <a:pt x="3956511" y="1175988"/>
                </a:cubicBezTo>
                <a:cubicBezTo>
                  <a:pt x="3954517" y="1209832"/>
                  <a:pt x="3930990" y="1211179"/>
                  <a:pt x="3915822" y="1208868"/>
                </a:cubicBezTo>
                <a:cubicBezTo>
                  <a:pt x="3921256" y="1249146"/>
                  <a:pt x="3945214" y="1222320"/>
                  <a:pt x="3964719" y="1249146"/>
                </a:cubicBezTo>
                <a:cubicBezTo>
                  <a:pt x="3956085" y="1269461"/>
                  <a:pt x="3915080" y="1270890"/>
                  <a:pt x="3916877" y="1236658"/>
                </a:cubicBezTo>
                <a:cubicBezTo>
                  <a:pt x="3890256" y="1243056"/>
                  <a:pt x="3903626" y="1302572"/>
                  <a:pt x="3871378" y="1279368"/>
                </a:cubicBezTo>
                <a:cubicBezTo>
                  <a:pt x="3885056" y="1298141"/>
                  <a:pt x="3896120" y="1322308"/>
                  <a:pt x="3915428" y="1329556"/>
                </a:cubicBezTo>
                <a:cubicBezTo>
                  <a:pt x="3912539" y="1338152"/>
                  <a:pt x="3909761" y="1346937"/>
                  <a:pt x="3916175" y="1348018"/>
                </a:cubicBezTo>
                <a:cubicBezTo>
                  <a:pt x="3915547" y="1367212"/>
                  <a:pt x="3893149" y="1353145"/>
                  <a:pt x="3896432" y="1378316"/>
                </a:cubicBezTo>
                <a:cubicBezTo>
                  <a:pt x="3901320" y="1411658"/>
                  <a:pt x="3918051" y="1420869"/>
                  <a:pt x="3925516" y="1448893"/>
                </a:cubicBezTo>
                <a:cubicBezTo>
                  <a:pt x="3966283" y="1430816"/>
                  <a:pt x="4007013" y="1452017"/>
                  <a:pt x="4056578" y="1441608"/>
                </a:cubicBezTo>
                <a:cubicBezTo>
                  <a:pt x="4046339" y="1462344"/>
                  <a:pt x="4064827" y="1475452"/>
                  <a:pt x="4074130" y="1485856"/>
                </a:cubicBezTo>
                <a:cubicBezTo>
                  <a:pt x="4058027" y="1452361"/>
                  <a:pt x="4074795" y="1471749"/>
                  <a:pt x="4071471" y="1421140"/>
                </a:cubicBezTo>
                <a:cubicBezTo>
                  <a:pt x="4077413" y="1460264"/>
                  <a:pt x="4095979" y="1451515"/>
                  <a:pt x="4109546" y="1453555"/>
                </a:cubicBezTo>
                <a:cubicBezTo>
                  <a:pt x="4117286" y="1475642"/>
                  <a:pt x="4095823" y="1493836"/>
                  <a:pt x="4111421" y="1499619"/>
                </a:cubicBezTo>
                <a:cubicBezTo>
                  <a:pt x="4110715" y="1513148"/>
                  <a:pt x="4095901" y="1504824"/>
                  <a:pt x="4096451" y="1520088"/>
                </a:cubicBezTo>
                <a:cubicBezTo>
                  <a:pt x="4089569" y="1557513"/>
                  <a:pt x="4119161" y="1520509"/>
                  <a:pt x="4118496" y="1545296"/>
                </a:cubicBezTo>
                <a:cubicBezTo>
                  <a:pt x="4119748" y="1574396"/>
                  <a:pt x="4098051" y="1562794"/>
                  <a:pt x="4092737" y="1557748"/>
                </a:cubicBezTo>
                <a:cubicBezTo>
                  <a:pt x="4072801" y="1567460"/>
                  <a:pt x="4098716" y="1647595"/>
                  <a:pt x="4069948" y="1644086"/>
                </a:cubicBezTo>
                <a:cubicBezTo>
                  <a:pt x="4069440" y="1631756"/>
                  <a:pt x="4068931" y="1619381"/>
                  <a:pt x="4068463" y="1607123"/>
                </a:cubicBezTo>
                <a:cubicBezTo>
                  <a:pt x="4040750" y="1614176"/>
                  <a:pt x="4072021" y="1658121"/>
                  <a:pt x="4050168" y="1674231"/>
                </a:cubicBezTo>
                <a:cubicBezTo>
                  <a:pt x="4055799" y="1700985"/>
                  <a:pt x="4057128" y="1651913"/>
                  <a:pt x="4070728" y="1662439"/>
                </a:cubicBezTo>
                <a:cubicBezTo>
                  <a:pt x="4075148" y="1706804"/>
                  <a:pt x="4034886" y="1682673"/>
                  <a:pt x="4036371" y="1722453"/>
                </a:cubicBezTo>
                <a:cubicBezTo>
                  <a:pt x="4044111" y="1739874"/>
                  <a:pt x="4055799" y="1749510"/>
                  <a:pt x="4069206" y="1755333"/>
                </a:cubicBezTo>
                <a:cubicBezTo>
                  <a:pt x="4067720" y="1795652"/>
                  <a:pt x="4083236" y="1920310"/>
                  <a:pt x="4131197" y="1858944"/>
                </a:cubicBezTo>
                <a:cubicBezTo>
                  <a:pt x="4122875" y="1849078"/>
                  <a:pt x="4117323" y="1833813"/>
                  <a:pt x="4103956" y="1834428"/>
                </a:cubicBezTo>
                <a:cubicBezTo>
                  <a:pt x="4113884" y="1811726"/>
                  <a:pt x="4142963" y="1834351"/>
                  <a:pt x="4156567" y="1837164"/>
                </a:cubicBezTo>
                <a:cubicBezTo>
                  <a:pt x="4138391" y="1860716"/>
                  <a:pt x="4162119" y="1911249"/>
                  <a:pt x="4150235" y="1940046"/>
                </a:cubicBezTo>
                <a:cubicBezTo>
                  <a:pt x="4139175" y="1932414"/>
                  <a:pt x="4128698" y="1923778"/>
                  <a:pt x="4117712" y="1916263"/>
                </a:cubicBezTo>
                <a:cubicBezTo>
                  <a:pt x="4101728" y="1917881"/>
                  <a:pt x="4091444" y="1927942"/>
                  <a:pt x="4087459" y="1947945"/>
                </a:cubicBezTo>
                <a:cubicBezTo>
                  <a:pt x="4106066" y="1962672"/>
                  <a:pt x="4127603" y="1956079"/>
                  <a:pt x="4145310" y="1949948"/>
                </a:cubicBezTo>
                <a:cubicBezTo>
                  <a:pt x="4130221" y="2001561"/>
                  <a:pt x="4106924" y="1960664"/>
                  <a:pt x="4077725" y="1967605"/>
                </a:cubicBezTo>
                <a:cubicBezTo>
                  <a:pt x="4077335" y="1978397"/>
                  <a:pt x="4079564" y="1983909"/>
                  <a:pt x="4083708" y="1985451"/>
                </a:cubicBezTo>
                <a:cubicBezTo>
                  <a:pt x="4089142" y="2008154"/>
                  <a:pt x="4057087" y="1951069"/>
                  <a:pt x="4045281" y="1943975"/>
                </a:cubicBezTo>
                <a:cubicBezTo>
                  <a:pt x="4026440" y="1967374"/>
                  <a:pt x="4040828" y="2013742"/>
                  <a:pt x="4016554" y="2012472"/>
                </a:cubicBezTo>
                <a:cubicBezTo>
                  <a:pt x="4026912" y="2031204"/>
                  <a:pt x="4038403" y="2047780"/>
                  <a:pt x="4059824" y="2044158"/>
                </a:cubicBezTo>
                <a:cubicBezTo>
                  <a:pt x="4053061" y="2072951"/>
                  <a:pt x="4036527" y="2039415"/>
                  <a:pt x="4023235" y="2048703"/>
                </a:cubicBezTo>
                <a:cubicBezTo>
                  <a:pt x="4015146" y="2065125"/>
                  <a:pt x="4015339" y="2094419"/>
                  <a:pt x="4004550" y="2106677"/>
                </a:cubicBezTo>
                <a:cubicBezTo>
                  <a:pt x="4005843" y="2114039"/>
                  <a:pt x="4010181" y="2115236"/>
                  <a:pt x="4010534" y="2124447"/>
                </a:cubicBezTo>
                <a:cubicBezTo>
                  <a:pt x="4027614" y="2107450"/>
                  <a:pt x="4098207" y="2053138"/>
                  <a:pt x="4081829" y="2069095"/>
                </a:cubicBezTo>
                <a:cubicBezTo>
                  <a:pt x="4080971" y="2084282"/>
                  <a:pt x="4087418" y="2084476"/>
                  <a:pt x="4088161" y="2096232"/>
                </a:cubicBezTo>
                <a:cubicBezTo>
                  <a:pt x="4105479" y="2090911"/>
                  <a:pt x="4110248" y="2066513"/>
                  <a:pt x="4134444" y="2071830"/>
                </a:cubicBezTo>
                <a:cubicBezTo>
                  <a:pt x="4139409" y="2099506"/>
                  <a:pt x="4126589" y="2100008"/>
                  <a:pt x="4131472" y="2127802"/>
                </a:cubicBezTo>
                <a:cubicBezTo>
                  <a:pt x="4142458" y="2131577"/>
                  <a:pt x="4143279" y="2108680"/>
                  <a:pt x="4136007" y="2108680"/>
                </a:cubicBezTo>
                <a:cubicBezTo>
                  <a:pt x="4148552" y="2097811"/>
                  <a:pt x="4187723" y="2125952"/>
                  <a:pt x="4198746" y="2100817"/>
                </a:cubicBezTo>
                <a:cubicBezTo>
                  <a:pt x="4192061" y="2087945"/>
                  <a:pt x="4192529" y="2060228"/>
                  <a:pt x="4176306" y="2066630"/>
                </a:cubicBezTo>
                <a:cubicBezTo>
                  <a:pt x="4162899" y="2070523"/>
                  <a:pt x="4184165" y="2081470"/>
                  <a:pt x="4177792" y="2103400"/>
                </a:cubicBezTo>
                <a:cubicBezTo>
                  <a:pt x="4153009" y="2108875"/>
                  <a:pt x="4167159" y="2070406"/>
                  <a:pt x="4170327" y="2048703"/>
                </a:cubicBezTo>
                <a:cubicBezTo>
                  <a:pt x="4177792" y="2048626"/>
                  <a:pt x="4185220" y="2048436"/>
                  <a:pt x="4185651" y="2037525"/>
                </a:cubicBezTo>
                <a:cubicBezTo>
                  <a:pt x="4195537" y="2037335"/>
                  <a:pt x="4190497" y="2067670"/>
                  <a:pt x="4202497" y="2063312"/>
                </a:cubicBezTo>
                <a:cubicBezTo>
                  <a:pt x="4208554" y="2046509"/>
                  <a:pt x="4209338" y="2032515"/>
                  <a:pt x="4210277" y="1997324"/>
                </a:cubicBezTo>
                <a:cubicBezTo>
                  <a:pt x="4217467" y="1999251"/>
                  <a:pt x="4215473" y="2019873"/>
                  <a:pt x="4216999" y="2033555"/>
                </a:cubicBezTo>
                <a:cubicBezTo>
                  <a:pt x="4225716" y="2032515"/>
                  <a:pt x="4234391" y="2031322"/>
                  <a:pt x="4243149" y="2030358"/>
                </a:cubicBezTo>
                <a:cubicBezTo>
                  <a:pt x="4257340" y="2020990"/>
                  <a:pt x="4254836" y="1957196"/>
                  <a:pt x="4278253" y="1988842"/>
                </a:cubicBezTo>
                <a:cubicBezTo>
                  <a:pt x="4277547" y="2002258"/>
                  <a:pt x="4262769" y="1994046"/>
                  <a:pt x="4263319" y="2009234"/>
                </a:cubicBezTo>
                <a:cubicBezTo>
                  <a:pt x="4277157" y="2014244"/>
                  <a:pt x="4282196" y="2037258"/>
                  <a:pt x="4296112" y="2042151"/>
                </a:cubicBezTo>
                <a:cubicBezTo>
                  <a:pt x="4285832" y="2049362"/>
                  <a:pt x="4284355" y="2052822"/>
                  <a:pt x="4281761" y="2056796"/>
                </a:cubicBezTo>
                <a:lnTo>
                  <a:pt x="4260877" y="2074384"/>
                </a:lnTo>
                <a:lnTo>
                  <a:pt x="4256909" y="2053838"/>
                </a:lnTo>
                <a:cubicBezTo>
                  <a:pt x="4255608" y="2050160"/>
                  <a:pt x="4255382" y="2047201"/>
                  <a:pt x="4259371" y="2037489"/>
                </a:cubicBezTo>
                <a:cubicBezTo>
                  <a:pt x="4255891" y="2037991"/>
                  <a:pt x="4252374" y="2038412"/>
                  <a:pt x="4248894" y="2038837"/>
                </a:cubicBezTo>
                <a:cubicBezTo>
                  <a:pt x="4245730" y="2039800"/>
                  <a:pt x="4242796" y="2041075"/>
                  <a:pt x="4244089" y="2048703"/>
                </a:cubicBezTo>
                <a:cubicBezTo>
                  <a:pt x="4247294" y="2048820"/>
                  <a:pt x="4250302" y="2049399"/>
                  <a:pt x="4249678" y="2057298"/>
                </a:cubicBezTo>
                <a:cubicBezTo>
                  <a:pt x="4240687" y="2057877"/>
                  <a:pt x="4236583" y="2066088"/>
                  <a:pt x="4234744" y="2077844"/>
                </a:cubicBezTo>
                <a:cubicBezTo>
                  <a:pt x="4241253" y="2077459"/>
                  <a:pt x="4245476" y="2081247"/>
                  <a:pt x="4249227" y="2082817"/>
                </a:cubicBezTo>
                <a:lnTo>
                  <a:pt x="4260717" y="2074622"/>
                </a:lnTo>
                <a:lnTo>
                  <a:pt x="4267739" y="2115115"/>
                </a:lnTo>
                <a:cubicBezTo>
                  <a:pt x="4273726" y="2121210"/>
                  <a:pt x="4282902" y="2120789"/>
                  <a:pt x="4293925" y="2116584"/>
                </a:cubicBezTo>
                <a:cubicBezTo>
                  <a:pt x="4282081" y="2077690"/>
                  <a:pt x="4299789" y="2087981"/>
                  <a:pt x="4304361" y="2115426"/>
                </a:cubicBezTo>
                <a:cubicBezTo>
                  <a:pt x="4328245" y="2111420"/>
                  <a:pt x="4331097" y="2075416"/>
                  <a:pt x="4360726" y="2080466"/>
                </a:cubicBezTo>
                <a:cubicBezTo>
                  <a:pt x="4363973" y="2099818"/>
                  <a:pt x="4353963" y="2099085"/>
                  <a:pt x="4345756" y="2100935"/>
                </a:cubicBezTo>
                <a:cubicBezTo>
                  <a:pt x="4348140" y="2112808"/>
                  <a:pt x="4355605" y="2114273"/>
                  <a:pt x="4357365" y="2127223"/>
                </a:cubicBezTo>
                <a:cubicBezTo>
                  <a:pt x="4391882" y="2085670"/>
                  <a:pt x="4441210" y="2101898"/>
                  <a:pt x="4464897" y="2058148"/>
                </a:cubicBezTo>
                <a:cubicBezTo>
                  <a:pt x="4473577" y="2070406"/>
                  <a:pt x="4476741" y="2093918"/>
                  <a:pt x="4497383" y="2081777"/>
                </a:cubicBezTo>
                <a:cubicBezTo>
                  <a:pt x="4496250" y="2105330"/>
                  <a:pt x="4481197" y="2126527"/>
                  <a:pt x="4472403" y="2112808"/>
                </a:cubicBezTo>
                <a:cubicBezTo>
                  <a:pt x="4470252" y="2137166"/>
                  <a:pt x="4475842" y="2145725"/>
                  <a:pt x="4489212" y="2138518"/>
                </a:cubicBezTo>
                <a:cubicBezTo>
                  <a:pt x="4506567" y="2146959"/>
                  <a:pt x="4475608" y="2150735"/>
                  <a:pt x="4468689" y="2150274"/>
                </a:cubicBezTo>
                <a:cubicBezTo>
                  <a:pt x="4490542" y="2219616"/>
                  <a:pt x="4563597" y="2145531"/>
                  <a:pt x="4528768" y="2077730"/>
                </a:cubicBezTo>
                <a:cubicBezTo>
                  <a:pt x="4533931" y="2077111"/>
                  <a:pt x="4539204" y="2076496"/>
                  <a:pt x="4544445" y="2075881"/>
                </a:cubicBezTo>
                <a:cubicBezTo>
                  <a:pt x="4540259" y="2067747"/>
                  <a:pt x="4534358" y="2063045"/>
                  <a:pt x="4527989" y="2059342"/>
                </a:cubicBezTo>
                <a:cubicBezTo>
                  <a:pt x="4533890" y="2008809"/>
                  <a:pt x="4563675" y="2028817"/>
                  <a:pt x="4584042" y="2015248"/>
                </a:cubicBezTo>
                <a:cubicBezTo>
                  <a:pt x="4570475" y="2045700"/>
                  <a:pt x="4597839" y="2053523"/>
                  <a:pt x="4612026" y="2058071"/>
                </a:cubicBezTo>
                <a:cubicBezTo>
                  <a:pt x="4625396" y="2055412"/>
                  <a:pt x="4619064" y="2022686"/>
                  <a:pt x="4625864" y="2009967"/>
                </a:cubicBezTo>
                <a:cubicBezTo>
                  <a:pt x="4642439" y="2028582"/>
                  <a:pt x="4648185" y="2024074"/>
                  <a:pt x="4662453" y="2005301"/>
                </a:cubicBezTo>
                <a:cubicBezTo>
                  <a:pt x="4669840" y="2048897"/>
                  <a:pt x="4668277" y="2072065"/>
                  <a:pt x="4691143" y="2066666"/>
                </a:cubicBezTo>
                <a:cubicBezTo>
                  <a:pt x="4687195" y="2092299"/>
                  <a:pt x="4691455" y="2130537"/>
                  <a:pt x="4667300" y="2125220"/>
                </a:cubicBezTo>
                <a:cubicBezTo>
                  <a:pt x="4707989" y="2122634"/>
                  <a:pt x="4752199" y="2171511"/>
                  <a:pt x="4762089" y="2261747"/>
                </a:cubicBezTo>
                <a:cubicBezTo>
                  <a:pt x="4775808" y="2285647"/>
                  <a:pt x="4791916" y="2274737"/>
                  <a:pt x="4803915" y="2256466"/>
                </a:cubicBezTo>
                <a:cubicBezTo>
                  <a:pt x="4791169" y="2321725"/>
                  <a:pt x="4743795" y="2273811"/>
                  <a:pt x="4761306" y="2373143"/>
                </a:cubicBezTo>
                <a:cubicBezTo>
                  <a:pt x="4775185" y="2374188"/>
                  <a:pt x="4764006" y="2336795"/>
                  <a:pt x="4781127" y="2342809"/>
                </a:cubicBezTo>
                <a:cubicBezTo>
                  <a:pt x="4772993" y="2408185"/>
                  <a:pt x="4812123" y="2317023"/>
                  <a:pt x="4769944" y="2325812"/>
                </a:cubicBezTo>
                <a:cubicBezTo>
                  <a:pt x="4779719" y="2276008"/>
                  <a:pt x="4817244" y="2365127"/>
                  <a:pt x="4793397" y="2387639"/>
                </a:cubicBezTo>
                <a:cubicBezTo>
                  <a:pt x="4798248" y="2416084"/>
                  <a:pt x="4807863" y="2397971"/>
                  <a:pt x="4819977" y="2393653"/>
                </a:cubicBezTo>
                <a:cubicBezTo>
                  <a:pt x="4816772" y="2415777"/>
                  <a:pt x="4796175" y="2434084"/>
                  <a:pt x="4784135" y="2416780"/>
                </a:cubicBezTo>
                <a:cubicBezTo>
                  <a:pt x="4788940" y="2423563"/>
                  <a:pt x="4788280" y="2441640"/>
                  <a:pt x="4795667" y="2443028"/>
                </a:cubicBezTo>
                <a:cubicBezTo>
                  <a:pt x="4779247" y="2471283"/>
                  <a:pt x="4771196" y="2426687"/>
                  <a:pt x="4742703" y="2431118"/>
                </a:cubicBezTo>
                <a:cubicBezTo>
                  <a:pt x="4748214" y="2439944"/>
                  <a:pt x="4753763" y="2448503"/>
                  <a:pt x="4759471" y="2456905"/>
                </a:cubicBezTo>
                <a:cubicBezTo>
                  <a:pt x="4750833" y="2486624"/>
                  <a:pt x="4719755" y="2448119"/>
                  <a:pt x="4732226" y="2432466"/>
                </a:cubicBezTo>
                <a:cubicBezTo>
                  <a:pt x="4725697" y="2442761"/>
                  <a:pt x="4713267" y="2443914"/>
                  <a:pt x="4706778" y="2454286"/>
                </a:cubicBezTo>
                <a:cubicBezTo>
                  <a:pt x="4706820" y="2470858"/>
                  <a:pt x="4713972" y="2472788"/>
                  <a:pt x="4713500" y="2490481"/>
                </a:cubicBezTo>
                <a:cubicBezTo>
                  <a:pt x="4698924" y="2472978"/>
                  <a:pt x="4701423" y="2467544"/>
                  <a:pt x="4686255" y="2466119"/>
                </a:cubicBezTo>
                <a:cubicBezTo>
                  <a:pt x="4689735" y="2428998"/>
                  <a:pt x="4688915" y="2410573"/>
                  <a:pt x="4663118" y="2413308"/>
                </a:cubicBezTo>
                <a:cubicBezTo>
                  <a:pt x="4659482" y="2393188"/>
                  <a:pt x="4672614" y="2398894"/>
                  <a:pt x="4672500" y="2384285"/>
                </a:cubicBezTo>
                <a:cubicBezTo>
                  <a:pt x="4670386" y="2371950"/>
                  <a:pt x="4659092" y="2378271"/>
                  <a:pt x="4651234" y="2377733"/>
                </a:cubicBezTo>
                <a:cubicBezTo>
                  <a:pt x="4637318" y="2376575"/>
                  <a:pt x="4658231" y="2428844"/>
                  <a:pt x="4637043" y="2416663"/>
                </a:cubicBezTo>
                <a:cubicBezTo>
                  <a:pt x="4645566" y="2391456"/>
                  <a:pt x="4633682" y="2389064"/>
                  <a:pt x="4640055" y="2360542"/>
                </a:cubicBezTo>
                <a:cubicBezTo>
                  <a:pt x="4659950" y="2363006"/>
                  <a:pt x="4665072" y="2370525"/>
                  <a:pt x="4676250" y="2346819"/>
                </a:cubicBezTo>
                <a:cubicBezTo>
                  <a:pt x="4664600" y="2319912"/>
                  <a:pt x="4645291" y="2370449"/>
                  <a:pt x="4638881" y="2332943"/>
                </a:cubicBezTo>
                <a:cubicBezTo>
                  <a:pt x="4624342" y="2335949"/>
                  <a:pt x="4604249" y="2374880"/>
                  <a:pt x="4625043" y="2381047"/>
                </a:cubicBezTo>
                <a:cubicBezTo>
                  <a:pt x="4591195" y="2377579"/>
                  <a:pt x="4558320" y="2400589"/>
                  <a:pt x="4504806" y="2396158"/>
                </a:cubicBezTo>
                <a:cubicBezTo>
                  <a:pt x="4497301" y="2405255"/>
                  <a:pt x="4506842" y="2409880"/>
                  <a:pt x="4501134" y="2433818"/>
                </a:cubicBezTo>
                <a:cubicBezTo>
                  <a:pt x="4484755" y="2435744"/>
                  <a:pt x="4466149" y="2416238"/>
                  <a:pt x="4454030" y="2439677"/>
                </a:cubicBezTo>
                <a:cubicBezTo>
                  <a:pt x="4475920" y="2461145"/>
                  <a:pt x="4444456" y="2514571"/>
                  <a:pt x="4471935" y="2493140"/>
                </a:cubicBezTo>
                <a:cubicBezTo>
                  <a:pt x="4480418" y="2514300"/>
                  <a:pt x="4453952" y="2501351"/>
                  <a:pt x="4441329" y="2515458"/>
                </a:cubicBezTo>
                <a:cubicBezTo>
                  <a:pt x="4445433" y="2546639"/>
                  <a:pt x="4467125" y="2526481"/>
                  <a:pt x="4478345" y="2520120"/>
                </a:cubicBezTo>
                <a:cubicBezTo>
                  <a:pt x="4477290" y="2538893"/>
                  <a:pt x="4480532" y="2548800"/>
                  <a:pt x="4489836" y="2546331"/>
                </a:cubicBezTo>
                <a:cubicBezTo>
                  <a:pt x="4475452" y="2550147"/>
                  <a:pt x="4460637" y="2559900"/>
                  <a:pt x="4455167" y="2597212"/>
                </a:cubicBezTo>
                <a:cubicBezTo>
                  <a:pt x="4456456" y="2604536"/>
                  <a:pt x="4460793" y="2605730"/>
                  <a:pt x="4461105" y="2614945"/>
                </a:cubicBezTo>
                <a:cubicBezTo>
                  <a:pt x="4476507" y="2601068"/>
                  <a:pt x="4490226" y="2584456"/>
                  <a:pt x="4506686" y="2572194"/>
                </a:cubicBezTo>
                <a:cubicBezTo>
                  <a:pt x="4514188" y="2617409"/>
                  <a:pt x="4575207" y="2656881"/>
                  <a:pt x="4575404" y="2582141"/>
                </a:cubicBezTo>
                <a:cubicBezTo>
                  <a:pt x="4592993" y="2596135"/>
                  <a:pt x="4603392" y="2624965"/>
                  <a:pt x="4614919" y="2651406"/>
                </a:cubicBezTo>
                <a:cubicBezTo>
                  <a:pt x="4627261" y="2610472"/>
                  <a:pt x="4651213" y="2635514"/>
                  <a:pt x="4672296" y="2627407"/>
                </a:cubicBezTo>
                <a:lnTo>
                  <a:pt x="4678648" y="2622891"/>
                </a:lnTo>
                <a:lnTo>
                  <a:pt x="4673791" y="2640213"/>
                </a:lnTo>
                <a:cubicBezTo>
                  <a:pt x="4668391" y="2681782"/>
                  <a:pt x="4691426" y="2736075"/>
                  <a:pt x="4656043" y="2757409"/>
                </a:cubicBezTo>
                <a:cubicBezTo>
                  <a:pt x="4668043" y="2790248"/>
                  <a:pt x="4654714" y="2812878"/>
                  <a:pt x="4660184" y="2859016"/>
                </a:cubicBezTo>
                <a:cubicBezTo>
                  <a:pt x="4633604" y="2869849"/>
                  <a:pt x="4618789" y="2856701"/>
                  <a:pt x="4606790" y="2837855"/>
                </a:cubicBezTo>
                <a:cubicBezTo>
                  <a:pt x="4600691" y="2840089"/>
                  <a:pt x="4603039" y="2855163"/>
                  <a:pt x="4602645" y="2866223"/>
                </a:cubicBezTo>
                <a:cubicBezTo>
                  <a:pt x="4575363" y="2861715"/>
                  <a:pt x="4549369" y="2854969"/>
                  <a:pt x="4537760" y="2818774"/>
                </a:cubicBezTo>
                <a:cubicBezTo>
                  <a:pt x="4528887" y="2839822"/>
                  <a:pt x="4524312" y="2867457"/>
                  <a:pt x="4497420" y="2860942"/>
                </a:cubicBezTo>
                <a:cubicBezTo>
                  <a:pt x="4491518" y="2884689"/>
                  <a:pt x="4514270" y="2897291"/>
                  <a:pt x="4499258" y="2907120"/>
                </a:cubicBezTo>
                <a:cubicBezTo>
                  <a:pt x="4511455" y="2923660"/>
                  <a:pt x="4521226" y="2931866"/>
                  <a:pt x="4547765" y="2938034"/>
                </a:cubicBezTo>
                <a:cubicBezTo>
                  <a:pt x="4521382" y="2962319"/>
                  <a:pt x="4550543" y="2972958"/>
                  <a:pt x="4546320" y="3031009"/>
                </a:cubicBezTo>
                <a:cubicBezTo>
                  <a:pt x="4569851" y="2991306"/>
                  <a:pt x="4582085" y="3015243"/>
                  <a:pt x="4619064" y="3012544"/>
                </a:cubicBezTo>
                <a:cubicBezTo>
                  <a:pt x="4602218" y="3049353"/>
                  <a:pt x="4563638" y="3001443"/>
                  <a:pt x="4557811" y="3057374"/>
                </a:cubicBezTo>
                <a:cubicBezTo>
                  <a:pt x="4548471" y="3042996"/>
                  <a:pt x="4526893" y="3053789"/>
                  <a:pt x="4510400" y="3054096"/>
                </a:cubicBezTo>
                <a:cubicBezTo>
                  <a:pt x="4454346" y="3164607"/>
                  <a:pt x="4574817" y="3164416"/>
                  <a:pt x="4596666" y="3237999"/>
                </a:cubicBezTo>
                <a:cubicBezTo>
                  <a:pt x="4601044" y="3230173"/>
                  <a:pt x="4608000" y="3226510"/>
                  <a:pt x="4617189" y="3226013"/>
                </a:cubicBezTo>
                <a:cubicBezTo>
                  <a:pt x="4616758" y="3236842"/>
                  <a:pt x="4618986" y="3242277"/>
                  <a:pt x="4623168" y="3243895"/>
                </a:cubicBezTo>
                <a:cubicBezTo>
                  <a:pt x="4630871" y="3272919"/>
                  <a:pt x="4606556" y="3253070"/>
                  <a:pt x="4614218" y="3282134"/>
                </a:cubicBezTo>
                <a:cubicBezTo>
                  <a:pt x="4629188" y="3282441"/>
                  <a:pt x="4625084" y="3295432"/>
                  <a:pt x="4631806" y="3326232"/>
                </a:cubicBezTo>
                <a:cubicBezTo>
                  <a:pt x="4672848" y="3300365"/>
                  <a:pt x="4710139" y="3297475"/>
                  <a:pt x="4727732" y="3360496"/>
                </a:cubicBezTo>
                <a:cubicBezTo>
                  <a:pt x="4732148" y="3352828"/>
                  <a:pt x="4739182" y="3349088"/>
                  <a:pt x="4748292" y="3348740"/>
                </a:cubicBezTo>
                <a:cubicBezTo>
                  <a:pt x="4748526" y="3388213"/>
                  <a:pt x="4770728" y="3382778"/>
                  <a:pt x="4777101" y="3410029"/>
                </a:cubicBezTo>
                <a:cubicBezTo>
                  <a:pt x="4780384" y="3510362"/>
                  <a:pt x="4737385" y="3539657"/>
                  <a:pt x="4727769" y="3620220"/>
                </a:cubicBezTo>
                <a:cubicBezTo>
                  <a:pt x="4776748" y="3647395"/>
                  <a:pt x="4791522" y="3586802"/>
                  <a:pt x="4847227" y="3586648"/>
                </a:cubicBezTo>
                <a:cubicBezTo>
                  <a:pt x="4838744" y="3549563"/>
                  <a:pt x="4826117" y="3530215"/>
                  <a:pt x="4818143" y="3515991"/>
                </a:cubicBezTo>
                <a:cubicBezTo>
                  <a:pt x="4827561" y="3506007"/>
                  <a:pt x="4836709" y="3541470"/>
                  <a:pt x="4839056" y="3513409"/>
                </a:cubicBezTo>
                <a:cubicBezTo>
                  <a:pt x="4853793" y="3549911"/>
                  <a:pt x="4875563" y="3572347"/>
                  <a:pt x="4914496" y="3559587"/>
                </a:cubicBezTo>
                <a:cubicBezTo>
                  <a:pt x="4924932" y="3582407"/>
                  <a:pt x="4913363" y="3587801"/>
                  <a:pt x="4921961" y="3614361"/>
                </a:cubicBezTo>
                <a:cubicBezTo>
                  <a:pt x="4996309" y="3598825"/>
                  <a:pt x="5059864" y="3632324"/>
                  <a:pt x="5114593" y="3701319"/>
                </a:cubicBezTo>
                <a:cubicBezTo>
                  <a:pt x="5218254" y="3702205"/>
                  <a:pt x="5261836" y="3955992"/>
                  <a:pt x="5192610" y="4071784"/>
                </a:cubicBezTo>
                <a:cubicBezTo>
                  <a:pt x="5187685" y="4051817"/>
                  <a:pt x="5180220" y="4037131"/>
                  <a:pt x="5179556" y="4008415"/>
                </a:cubicBezTo>
                <a:cubicBezTo>
                  <a:pt x="5152934" y="4016083"/>
                  <a:pt x="5142305" y="3991070"/>
                  <a:pt x="5120884" y="3988100"/>
                </a:cubicBezTo>
                <a:cubicBezTo>
                  <a:pt x="5073349" y="4051315"/>
                  <a:pt x="5019097" y="4001090"/>
                  <a:pt x="4964841" y="4026302"/>
                </a:cubicBezTo>
                <a:cubicBezTo>
                  <a:pt x="4965547" y="4018706"/>
                  <a:pt x="4969729" y="4016395"/>
                  <a:pt x="4969339" y="4007298"/>
                </a:cubicBezTo>
                <a:cubicBezTo>
                  <a:pt x="4923249" y="3999087"/>
                  <a:pt x="4890341" y="4027188"/>
                  <a:pt x="4869231" y="4001284"/>
                </a:cubicBezTo>
                <a:cubicBezTo>
                  <a:pt x="4860359" y="4010689"/>
                  <a:pt x="4854925" y="4025529"/>
                  <a:pt x="4844251" y="4032234"/>
                </a:cubicBezTo>
                <a:cubicBezTo>
                  <a:pt x="4829556" y="4035630"/>
                  <a:pt x="4830101" y="4007759"/>
                  <a:pt x="4821816" y="3997929"/>
                </a:cubicBezTo>
                <a:cubicBezTo>
                  <a:pt x="4805089" y="4032971"/>
                  <a:pt x="4730466" y="3979391"/>
                  <a:pt x="4740044" y="4054556"/>
                </a:cubicBezTo>
                <a:cubicBezTo>
                  <a:pt x="4723391" y="4033780"/>
                  <a:pt x="4716238" y="4045649"/>
                  <a:pt x="4692629" y="4051432"/>
                </a:cubicBezTo>
                <a:cubicBezTo>
                  <a:pt x="4699236" y="3997893"/>
                  <a:pt x="4718700" y="4021251"/>
                  <a:pt x="4737463" y="3989990"/>
                </a:cubicBezTo>
                <a:cubicBezTo>
                  <a:pt x="4788358" y="3905075"/>
                  <a:pt x="4754116" y="3797762"/>
                  <a:pt x="4710570" y="3715195"/>
                </a:cubicBezTo>
                <a:cubicBezTo>
                  <a:pt x="4686883" y="3716814"/>
                  <a:pt x="4670936" y="3702783"/>
                  <a:pt x="4651940" y="3694690"/>
                </a:cubicBezTo>
                <a:cubicBezTo>
                  <a:pt x="4641385" y="3704556"/>
                  <a:pt x="4637084" y="3723985"/>
                  <a:pt x="4638491" y="3752086"/>
                </a:cubicBezTo>
                <a:cubicBezTo>
                  <a:pt x="4684930" y="3681469"/>
                  <a:pt x="4718544" y="3806782"/>
                  <a:pt x="4695990" y="3874777"/>
                </a:cubicBezTo>
                <a:cubicBezTo>
                  <a:pt x="4683600" y="3879981"/>
                  <a:pt x="4683990" y="3859205"/>
                  <a:pt x="4669528" y="3868800"/>
                </a:cubicBezTo>
                <a:cubicBezTo>
                  <a:pt x="4662765" y="3872887"/>
                  <a:pt x="4661945" y="3885995"/>
                  <a:pt x="4654595" y="3889192"/>
                </a:cubicBezTo>
                <a:cubicBezTo>
                  <a:pt x="4668470" y="3912242"/>
                  <a:pt x="4664132" y="3920530"/>
                  <a:pt x="4673242" y="3961079"/>
                </a:cubicBezTo>
                <a:cubicBezTo>
                  <a:pt x="4662179" y="3958461"/>
                  <a:pt x="4659638" y="3969100"/>
                  <a:pt x="4652678" y="3972953"/>
                </a:cubicBezTo>
                <a:cubicBezTo>
                  <a:pt x="4709126" y="4022332"/>
                  <a:pt x="4640995" y="4078878"/>
                  <a:pt x="4632939" y="4133073"/>
                </a:cubicBezTo>
                <a:cubicBezTo>
                  <a:pt x="4624850" y="4120006"/>
                  <a:pt x="4605304" y="4127520"/>
                  <a:pt x="4607532" y="4154772"/>
                </a:cubicBezTo>
                <a:cubicBezTo>
                  <a:pt x="4616249" y="4181177"/>
                  <a:pt x="4627428" y="4140126"/>
                  <a:pt x="4644081" y="4150300"/>
                </a:cubicBezTo>
                <a:cubicBezTo>
                  <a:pt x="4645447" y="4166762"/>
                  <a:pt x="4638491" y="4170538"/>
                  <a:pt x="4640408" y="4187846"/>
                </a:cubicBezTo>
                <a:cubicBezTo>
                  <a:pt x="4632237" y="4174548"/>
                  <a:pt x="4613278" y="4183103"/>
                  <a:pt x="4598151" y="4183876"/>
                </a:cubicBezTo>
                <a:cubicBezTo>
                  <a:pt x="4598816" y="4212556"/>
                  <a:pt x="4615703" y="4208238"/>
                  <a:pt x="4611246" y="4247205"/>
                </a:cubicBezTo>
                <a:cubicBezTo>
                  <a:pt x="4606946" y="4254955"/>
                  <a:pt x="4599871" y="4258577"/>
                  <a:pt x="4590723" y="4259001"/>
                </a:cubicBezTo>
                <a:cubicBezTo>
                  <a:pt x="4598385" y="4286330"/>
                  <a:pt x="4596198" y="4294427"/>
                  <a:pt x="4587715" y="4315009"/>
                </a:cubicBezTo>
                <a:cubicBezTo>
                  <a:pt x="4592874" y="4337789"/>
                  <a:pt x="4610229" y="4335939"/>
                  <a:pt x="4620550" y="4348003"/>
                </a:cubicBezTo>
                <a:cubicBezTo>
                  <a:pt x="4623131" y="4425483"/>
                  <a:pt x="4616093" y="4439667"/>
                  <a:pt x="4626882" y="4504886"/>
                </a:cubicBezTo>
                <a:cubicBezTo>
                  <a:pt x="4620431" y="4515177"/>
                  <a:pt x="4608000" y="4516334"/>
                  <a:pt x="4601553" y="4526666"/>
                </a:cubicBezTo>
                <a:cubicBezTo>
                  <a:pt x="4603429" y="4542776"/>
                  <a:pt x="4611361" y="4546552"/>
                  <a:pt x="4623168" y="4542391"/>
                </a:cubicBezTo>
                <a:cubicBezTo>
                  <a:pt x="4625708" y="4566482"/>
                  <a:pt x="4603154" y="4552221"/>
                  <a:pt x="4609018" y="4581322"/>
                </a:cubicBezTo>
                <a:cubicBezTo>
                  <a:pt x="4595377" y="4575964"/>
                  <a:pt x="4584432" y="4570723"/>
                  <a:pt x="4577981" y="4594543"/>
                </a:cubicBezTo>
                <a:cubicBezTo>
                  <a:pt x="4596354" y="4567409"/>
                  <a:pt x="4611833" y="4705288"/>
                  <a:pt x="4571337" y="4688056"/>
                </a:cubicBezTo>
                <a:cubicBezTo>
                  <a:pt x="4569499" y="4649510"/>
                  <a:pt x="4586853" y="4633744"/>
                  <a:pt x="4567582" y="4595817"/>
                </a:cubicBezTo>
                <a:cubicBezTo>
                  <a:pt x="4551873" y="4633052"/>
                  <a:pt x="4539204" y="4645654"/>
                  <a:pt x="4534321" y="4683544"/>
                </a:cubicBezTo>
                <a:cubicBezTo>
                  <a:pt x="4562543" y="4693184"/>
                  <a:pt x="4571571" y="4760175"/>
                  <a:pt x="4532445" y="4767269"/>
                </a:cubicBezTo>
                <a:cubicBezTo>
                  <a:pt x="4536508" y="4795523"/>
                  <a:pt x="4549878" y="4804851"/>
                  <a:pt x="4555977" y="4829132"/>
                </a:cubicBezTo>
                <a:cubicBezTo>
                  <a:pt x="4555546" y="4840042"/>
                  <a:pt x="4546710" y="4838076"/>
                  <a:pt x="4540690" y="4840427"/>
                </a:cubicBezTo>
                <a:cubicBezTo>
                  <a:pt x="4539048" y="4860357"/>
                  <a:pt x="4548861" y="4857043"/>
                  <a:pt x="4557068" y="4856849"/>
                </a:cubicBezTo>
                <a:cubicBezTo>
                  <a:pt x="4558985" y="4882866"/>
                  <a:pt x="4542331" y="4880320"/>
                  <a:pt x="4543234" y="4904953"/>
                </a:cubicBezTo>
                <a:cubicBezTo>
                  <a:pt x="4558398" y="4928235"/>
                  <a:pt x="4555271" y="4879474"/>
                  <a:pt x="4573877" y="4882445"/>
                </a:cubicBezTo>
                <a:cubicBezTo>
                  <a:pt x="4552300" y="4927466"/>
                  <a:pt x="4556210" y="5011380"/>
                  <a:pt x="4544716" y="5071702"/>
                </a:cubicBezTo>
                <a:cubicBezTo>
                  <a:pt x="4532363" y="5073050"/>
                  <a:pt x="4530020" y="5089512"/>
                  <a:pt x="4513761" y="5084963"/>
                </a:cubicBezTo>
                <a:cubicBezTo>
                  <a:pt x="4512431" y="5114141"/>
                  <a:pt x="4521771" y="5121733"/>
                  <a:pt x="4531309" y="5128981"/>
                </a:cubicBezTo>
                <a:cubicBezTo>
                  <a:pt x="4514774" y="5161938"/>
                  <a:pt x="4532872" y="5204530"/>
                  <a:pt x="4509226" y="5233825"/>
                </a:cubicBezTo>
                <a:cubicBezTo>
                  <a:pt x="4494137" y="5226233"/>
                  <a:pt x="4509070" y="5194470"/>
                  <a:pt x="4506998" y="5178437"/>
                </a:cubicBezTo>
                <a:cubicBezTo>
                  <a:pt x="4490345" y="5176122"/>
                  <a:pt x="4486126" y="5192661"/>
                  <a:pt x="4481981" y="5209463"/>
                </a:cubicBezTo>
                <a:cubicBezTo>
                  <a:pt x="4465837" y="5175507"/>
                  <a:pt x="4502110" y="5148102"/>
                  <a:pt x="4510006" y="5122315"/>
                </a:cubicBezTo>
                <a:cubicBezTo>
                  <a:pt x="4485223" y="5107435"/>
                  <a:pt x="4472990" y="5023869"/>
                  <a:pt x="4483151" y="4977419"/>
                </a:cubicBezTo>
                <a:cubicBezTo>
                  <a:pt x="4469629" y="4961617"/>
                  <a:pt x="4446684" y="4965085"/>
                  <a:pt x="4429797" y="4956218"/>
                </a:cubicBezTo>
                <a:cubicBezTo>
                  <a:pt x="4430265" y="4965202"/>
                  <a:pt x="4436441" y="4962697"/>
                  <a:pt x="4440623" y="4964158"/>
                </a:cubicBezTo>
                <a:cubicBezTo>
                  <a:pt x="4440820" y="4999082"/>
                  <a:pt x="4422525" y="5005674"/>
                  <a:pt x="4422681" y="5040635"/>
                </a:cubicBezTo>
                <a:cubicBezTo>
                  <a:pt x="4414359" y="5044220"/>
                  <a:pt x="4413341" y="5033002"/>
                  <a:pt x="4406656" y="5033427"/>
                </a:cubicBezTo>
                <a:cubicBezTo>
                  <a:pt x="4392974" y="5046070"/>
                  <a:pt x="4408573" y="5081532"/>
                  <a:pt x="4409237" y="5098067"/>
                </a:cubicBezTo>
                <a:cubicBezTo>
                  <a:pt x="4404313" y="5085040"/>
                  <a:pt x="4383244" y="5048615"/>
                  <a:pt x="4388324" y="5100649"/>
                </a:cubicBezTo>
                <a:cubicBezTo>
                  <a:pt x="4345481" y="5122931"/>
                  <a:pt x="4319918" y="5054819"/>
                  <a:pt x="4293847" y="5103235"/>
                </a:cubicBezTo>
                <a:cubicBezTo>
                  <a:pt x="4303347" y="5066846"/>
                  <a:pt x="4292517" y="5033120"/>
                  <a:pt x="4271096" y="5059675"/>
                </a:cubicBezTo>
                <a:cubicBezTo>
                  <a:pt x="4281064" y="5028761"/>
                  <a:pt x="4277584" y="5031230"/>
                  <a:pt x="4268867" y="5004286"/>
                </a:cubicBezTo>
                <a:cubicBezTo>
                  <a:pt x="4288959" y="4991260"/>
                  <a:pt x="4306236" y="5027685"/>
                  <a:pt x="4310266" y="4989871"/>
                </a:cubicBezTo>
                <a:cubicBezTo>
                  <a:pt x="4306355" y="4964506"/>
                  <a:pt x="4268596" y="5008179"/>
                  <a:pt x="4277391" y="4956756"/>
                </a:cubicBezTo>
                <a:cubicBezTo>
                  <a:pt x="4256322" y="4959189"/>
                  <a:pt x="4250930" y="4985554"/>
                  <a:pt x="4231502" y="4990487"/>
                </a:cubicBezTo>
                <a:cubicBezTo>
                  <a:pt x="4234625" y="5020550"/>
                  <a:pt x="4245570" y="5035123"/>
                  <a:pt x="4254992" y="5052431"/>
                </a:cubicBezTo>
                <a:cubicBezTo>
                  <a:pt x="4251750" y="5069080"/>
                  <a:pt x="4220163" y="5025718"/>
                  <a:pt x="4207889" y="5058327"/>
                </a:cubicBezTo>
                <a:cubicBezTo>
                  <a:pt x="4213950" y="5088739"/>
                  <a:pt x="4217820" y="5061719"/>
                  <a:pt x="4234469" y="5064341"/>
                </a:cubicBezTo>
                <a:cubicBezTo>
                  <a:pt x="4242796" y="5079719"/>
                  <a:pt x="4232594" y="5100803"/>
                  <a:pt x="4247097" y="5118382"/>
                </a:cubicBezTo>
                <a:cubicBezTo>
                  <a:pt x="4236230" y="5152650"/>
                  <a:pt x="4233456" y="5087274"/>
                  <a:pt x="4224739" y="5084000"/>
                </a:cubicBezTo>
                <a:cubicBezTo>
                  <a:pt x="4210277" y="5079217"/>
                  <a:pt x="4230210" y="5127054"/>
                  <a:pt x="4215785" y="5122352"/>
                </a:cubicBezTo>
                <a:cubicBezTo>
                  <a:pt x="4229742" y="5155734"/>
                  <a:pt x="4234551" y="5145597"/>
                  <a:pt x="4249366" y="5173694"/>
                </a:cubicBezTo>
                <a:cubicBezTo>
                  <a:pt x="4234707" y="5182560"/>
                  <a:pt x="4230874" y="5242000"/>
                  <a:pt x="4219150" y="5205226"/>
                </a:cubicBezTo>
                <a:cubicBezTo>
                  <a:pt x="4201988" y="5215979"/>
                  <a:pt x="4217270" y="5222765"/>
                  <a:pt x="4215826" y="5252174"/>
                </a:cubicBezTo>
                <a:cubicBezTo>
                  <a:pt x="4224464" y="5250980"/>
                  <a:pt x="4233222" y="5249899"/>
                  <a:pt x="4241975" y="5248859"/>
                </a:cubicBezTo>
                <a:cubicBezTo>
                  <a:pt x="4227825" y="5308606"/>
                  <a:pt x="4207068" y="5224113"/>
                  <a:pt x="4183734" y="5237605"/>
                </a:cubicBezTo>
                <a:cubicBezTo>
                  <a:pt x="4182482" y="5266783"/>
                  <a:pt x="4189910" y="5278231"/>
                  <a:pt x="4206092" y="5271910"/>
                </a:cubicBezTo>
                <a:cubicBezTo>
                  <a:pt x="4197026" y="5289331"/>
                  <a:pt x="4213483" y="5297927"/>
                  <a:pt x="4202809" y="5318667"/>
                </a:cubicBezTo>
                <a:cubicBezTo>
                  <a:pt x="4193665" y="5316854"/>
                  <a:pt x="4206408" y="5289526"/>
                  <a:pt x="4190809" y="5283051"/>
                </a:cubicBezTo>
                <a:cubicBezTo>
                  <a:pt x="4170873" y="5275690"/>
                  <a:pt x="4183931" y="5318667"/>
                  <a:pt x="4165751" y="5314078"/>
                </a:cubicBezTo>
                <a:cubicBezTo>
                  <a:pt x="4162042" y="5295155"/>
                  <a:pt x="4149648" y="5286134"/>
                  <a:pt x="4158639" y="5268555"/>
                </a:cubicBezTo>
                <a:cubicBezTo>
                  <a:pt x="4125140" y="5280157"/>
                  <a:pt x="4129363" y="5215056"/>
                  <a:pt x="4094103" y="5230280"/>
                </a:cubicBezTo>
                <a:cubicBezTo>
                  <a:pt x="4102471" y="5266475"/>
                  <a:pt x="4116814" y="5290606"/>
                  <a:pt x="4129166" y="5318590"/>
                </a:cubicBezTo>
                <a:cubicBezTo>
                  <a:pt x="4136163" y="5314810"/>
                  <a:pt x="4132568" y="5294884"/>
                  <a:pt x="4132880" y="5281084"/>
                </a:cubicBezTo>
                <a:cubicBezTo>
                  <a:pt x="4140776" y="5284900"/>
                  <a:pt x="4146562" y="5293034"/>
                  <a:pt x="4154577" y="5296850"/>
                </a:cubicBezTo>
                <a:cubicBezTo>
                  <a:pt x="4153871" y="5316198"/>
                  <a:pt x="4131513" y="5301937"/>
                  <a:pt x="4134796" y="5327185"/>
                </a:cubicBezTo>
                <a:cubicBezTo>
                  <a:pt x="4147773" y="5317432"/>
                  <a:pt x="4143669" y="5375253"/>
                  <a:pt x="4163133" y="5379260"/>
                </a:cubicBezTo>
                <a:cubicBezTo>
                  <a:pt x="4155081" y="5414297"/>
                  <a:pt x="4155709" y="5417575"/>
                  <a:pt x="4161299" y="5462903"/>
                </a:cubicBezTo>
                <a:cubicBezTo>
                  <a:pt x="4153752" y="5445174"/>
                  <a:pt x="4138038" y="5443786"/>
                  <a:pt x="4128423" y="5430100"/>
                </a:cubicBezTo>
                <a:cubicBezTo>
                  <a:pt x="4127955" y="5406280"/>
                  <a:pt x="4148282" y="5414297"/>
                  <a:pt x="4147851" y="5390518"/>
                </a:cubicBezTo>
                <a:cubicBezTo>
                  <a:pt x="4135539" y="5379183"/>
                  <a:pt x="4124906" y="5374250"/>
                  <a:pt x="4141088" y="5354283"/>
                </a:cubicBezTo>
                <a:cubicBezTo>
                  <a:pt x="4135030" y="5337476"/>
                  <a:pt x="4100357" y="5357289"/>
                  <a:pt x="4118730" y="5319978"/>
                </a:cubicBezTo>
                <a:cubicBezTo>
                  <a:pt x="4100907" y="5326258"/>
                  <a:pt x="4089298" y="5320055"/>
                  <a:pt x="4076555" y="5315891"/>
                </a:cubicBezTo>
                <a:cubicBezTo>
                  <a:pt x="4079994" y="5269134"/>
                  <a:pt x="4078858" y="5196898"/>
                  <a:pt x="4049659" y="5170958"/>
                </a:cubicBezTo>
                <a:cubicBezTo>
                  <a:pt x="4070769" y="5165794"/>
                  <a:pt x="4091953" y="5160703"/>
                  <a:pt x="4089647" y="5119616"/>
                </a:cubicBezTo>
                <a:cubicBezTo>
                  <a:pt x="4088321" y="5108860"/>
                  <a:pt x="4079761" y="5112984"/>
                  <a:pt x="4073584" y="5112409"/>
                </a:cubicBezTo>
                <a:cubicBezTo>
                  <a:pt x="4071040" y="5091131"/>
                  <a:pt x="4072956" y="5076789"/>
                  <a:pt x="4076945" y="5065498"/>
                </a:cubicBezTo>
                <a:cubicBezTo>
                  <a:pt x="4096410" y="5078140"/>
                  <a:pt x="4102196" y="5060719"/>
                  <a:pt x="4119120" y="5069428"/>
                </a:cubicBezTo>
                <a:cubicBezTo>
                  <a:pt x="4123967" y="5094174"/>
                  <a:pt x="4109505" y="5089318"/>
                  <a:pt x="4110092" y="5107706"/>
                </a:cubicBezTo>
                <a:cubicBezTo>
                  <a:pt x="4131591" y="5152727"/>
                  <a:pt x="4164972" y="5087622"/>
                  <a:pt x="4182249" y="5070779"/>
                </a:cubicBezTo>
                <a:cubicBezTo>
                  <a:pt x="4164816" y="5063183"/>
                  <a:pt x="4153559" y="5035430"/>
                  <a:pt x="4122875" y="5031885"/>
                </a:cubicBezTo>
                <a:cubicBezTo>
                  <a:pt x="4119785" y="4994456"/>
                  <a:pt x="4130143" y="5032501"/>
                  <a:pt x="4143435" y="5020053"/>
                </a:cubicBezTo>
                <a:cubicBezTo>
                  <a:pt x="4144256" y="4988099"/>
                  <a:pt x="4126663" y="4994266"/>
                  <a:pt x="4120606" y="4976456"/>
                </a:cubicBezTo>
                <a:cubicBezTo>
                  <a:pt x="4103329" y="4987132"/>
                  <a:pt x="4120881" y="4997156"/>
                  <a:pt x="4111655" y="5014618"/>
                </a:cubicBezTo>
                <a:cubicBezTo>
                  <a:pt x="4087812" y="4996654"/>
                  <a:pt x="4072764" y="4960730"/>
                  <a:pt x="4065373" y="4909271"/>
                </a:cubicBezTo>
                <a:cubicBezTo>
                  <a:pt x="4049306" y="4925422"/>
                  <a:pt x="4042547" y="4915438"/>
                  <a:pt x="4023551" y="4914552"/>
                </a:cubicBezTo>
                <a:cubicBezTo>
                  <a:pt x="4038481" y="4887762"/>
                  <a:pt x="4020071" y="4857695"/>
                  <a:pt x="4019447" y="4812981"/>
                </a:cubicBezTo>
                <a:cubicBezTo>
                  <a:pt x="4005490" y="4820500"/>
                  <a:pt x="4007952" y="4853146"/>
                  <a:pt x="3989580" y="4853802"/>
                </a:cubicBezTo>
                <a:cubicBezTo>
                  <a:pt x="3996815" y="4890385"/>
                  <a:pt x="3975393" y="4927194"/>
                  <a:pt x="3998140" y="4936138"/>
                </a:cubicBezTo>
                <a:cubicBezTo>
                  <a:pt x="3995210" y="4949011"/>
                  <a:pt x="3987626" y="4954830"/>
                  <a:pt x="3977974" y="4957339"/>
                </a:cubicBezTo>
                <a:cubicBezTo>
                  <a:pt x="3978364" y="4923301"/>
                  <a:pt x="3970115" y="4906803"/>
                  <a:pt x="3964526" y="4884756"/>
                </a:cubicBezTo>
                <a:cubicBezTo>
                  <a:pt x="3948148" y="4899134"/>
                  <a:pt x="3926845" y="4915475"/>
                  <a:pt x="3907418" y="4901368"/>
                </a:cubicBezTo>
                <a:cubicBezTo>
                  <a:pt x="3902255" y="4938372"/>
                  <a:pt x="3920825" y="4927194"/>
                  <a:pt x="3934663" y="4925730"/>
                </a:cubicBezTo>
                <a:cubicBezTo>
                  <a:pt x="3924576" y="4933168"/>
                  <a:pt x="3919770" y="4969787"/>
                  <a:pt x="3936538" y="4971790"/>
                </a:cubicBezTo>
                <a:cubicBezTo>
                  <a:pt x="3918871" y="4957028"/>
                  <a:pt x="3886115" y="5008794"/>
                  <a:pt x="3873135" y="4961309"/>
                </a:cubicBezTo>
                <a:cubicBezTo>
                  <a:pt x="3867508" y="4957606"/>
                  <a:pt x="3874038" y="5011534"/>
                  <a:pt x="3880563" y="5016042"/>
                </a:cubicBezTo>
                <a:cubicBezTo>
                  <a:pt x="3870049" y="5037434"/>
                  <a:pt x="3851089" y="5045916"/>
                  <a:pt x="3835023" y="5058752"/>
                </a:cubicBezTo>
                <a:cubicBezTo>
                  <a:pt x="3835844" y="5077137"/>
                  <a:pt x="3849801" y="5068736"/>
                  <a:pt x="3846985" y="5094445"/>
                </a:cubicBezTo>
                <a:cubicBezTo>
                  <a:pt x="3826114" y="5084538"/>
                  <a:pt x="3820093" y="5102616"/>
                  <a:pt x="3804770" y="5090475"/>
                </a:cubicBezTo>
                <a:cubicBezTo>
                  <a:pt x="3781628" y="5123776"/>
                  <a:pt x="3823064" y="5137847"/>
                  <a:pt x="3824197" y="5180788"/>
                </a:cubicBezTo>
                <a:cubicBezTo>
                  <a:pt x="3837567" y="5173196"/>
                  <a:pt x="3840144" y="5176741"/>
                  <a:pt x="3854766" y="5158393"/>
                </a:cubicBezTo>
                <a:cubicBezTo>
                  <a:pt x="3875170" y="5178667"/>
                  <a:pt x="3831584" y="5188728"/>
                  <a:pt x="3851405" y="5205186"/>
                </a:cubicBezTo>
                <a:cubicBezTo>
                  <a:pt x="3844014" y="5216906"/>
                  <a:pt x="3839755" y="5233441"/>
                  <a:pt x="3826384" y="5236140"/>
                </a:cubicBezTo>
                <a:cubicBezTo>
                  <a:pt x="3835807" y="5243695"/>
                  <a:pt x="3836352" y="5269174"/>
                  <a:pt x="3853593" y="5260579"/>
                </a:cubicBezTo>
                <a:cubicBezTo>
                  <a:pt x="3858127" y="5293342"/>
                  <a:pt x="3853863" y="5312770"/>
                  <a:pt x="3840222" y="5317971"/>
                </a:cubicBezTo>
                <a:cubicBezTo>
                  <a:pt x="3870714" y="5357714"/>
                  <a:pt x="3857384" y="5289950"/>
                  <a:pt x="3880563" y="5275690"/>
                </a:cubicBezTo>
                <a:cubicBezTo>
                  <a:pt x="3880641" y="5272412"/>
                  <a:pt x="3902181" y="5348577"/>
                  <a:pt x="3872667" y="5341677"/>
                </a:cubicBezTo>
                <a:cubicBezTo>
                  <a:pt x="3896239" y="5342527"/>
                  <a:pt x="3927703" y="5352470"/>
                  <a:pt x="3945452" y="5323138"/>
                </a:cubicBezTo>
                <a:cubicBezTo>
                  <a:pt x="3945452" y="5364691"/>
                  <a:pt x="3957685" y="5359758"/>
                  <a:pt x="3974260" y="5384504"/>
                </a:cubicBezTo>
                <a:cubicBezTo>
                  <a:pt x="3955026" y="5384848"/>
                  <a:pt x="3953618" y="5374326"/>
                  <a:pt x="3937671" y="5389207"/>
                </a:cubicBezTo>
                <a:cubicBezTo>
                  <a:pt x="3937281" y="5379956"/>
                  <a:pt x="3936891" y="5370664"/>
                  <a:pt x="3936538" y="5361377"/>
                </a:cubicBezTo>
                <a:cubicBezTo>
                  <a:pt x="3907028" y="5365767"/>
                  <a:pt x="3913007" y="5390170"/>
                  <a:pt x="3889476" y="5367386"/>
                </a:cubicBezTo>
                <a:cubicBezTo>
                  <a:pt x="3901045" y="5402889"/>
                  <a:pt x="3931573" y="5405625"/>
                  <a:pt x="3964173" y="5395026"/>
                </a:cubicBezTo>
                <a:cubicBezTo>
                  <a:pt x="3969254" y="5394755"/>
                  <a:pt x="3968630" y="5405973"/>
                  <a:pt x="3970115" y="5412832"/>
                </a:cubicBezTo>
                <a:cubicBezTo>
                  <a:pt x="3970349" y="5419117"/>
                  <a:pt x="3970583" y="5425207"/>
                  <a:pt x="3970858" y="5431374"/>
                </a:cubicBezTo>
                <a:cubicBezTo>
                  <a:pt x="3962532" y="5434919"/>
                  <a:pt x="3961477" y="5423783"/>
                  <a:pt x="3954792" y="5424090"/>
                </a:cubicBezTo>
                <a:cubicBezTo>
                  <a:pt x="3954870" y="5447331"/>
                  <a:pt x="3967419" y="5444980"/>
                  <a:pt x="3971991" y="5458933"/>
                </a:cubicBezTo>
                <a:cubicBezTo>
                  <a:pt x="3969607" y="5472733"/>
                  <a:pt x="3964719" y="5482486"/>
                  <a:pt x="3957373" y="5488653"/>
                </a:cubicBezTo>
                <a:cubicBezTo>
                  <a:pt x="3939936" y="5466064"/>
                  <a:pt x="3928331" y="5489964"/>
                  <a:pt x="3909256" y="5466837"/>
                </a:cubicBezTo>
                <a:cubicBezTo>
                  <a:pt x="3905620" y="5438274"/>
                  <a:pt x="3932980" y="5457007"/>
                  <a:pt x="3934310" y="5435923"/>
                </a:cubicBezTo>
                <a:cubicBezTo>
                  <a:pt x="3920784" y="5415839"/>
                  <a:pt x="3897060" y="5453616"/>
                  <a:pt x="3877161" y="5452422"/>
                </a:cubicBezTo>
                <a:cubicBezTo>
                  <a:pt x="3877788" y="5467800"/>
                  <a:pt x="3878412" y="5483064"/>
                  <a:pt x="3878999" y="5498523"/>
                </a:cubicBezTo>
                <a:cubicBezTo>
                  <a:pt x="3883066" y="5505807"/>
                  <a:pt x="3910898" y="5529514"/>
                  <a:pt x="3885762" y="5534791"/>
                </a:cubicBezTo>
                <a:cubicBezTo>
                  <a:pt x="3893933" y="5570831"/>
                  <a:pt x="3896432" y="5530861"/>
                  <a:pt x="3911875" y="5531553"/>
                </a:cubicBezTo>
                <a:cubicBezTo>
                  <a:pt x="3918986" y="5541614"/>
                  <a:pt x="3915428" y="5566170"/>
                  <a:pt x="3908472" y="5578310"/>
                </a:cubicBezTo>
                <a:cubicBezTo>
                  <a:pt x="3927744" y="5622060"/>
                  <a:pt x="3959872" y="5559193"/>
                  <a:pt x="3952917" y="5507811"/>
                </a:cubicBezTo>
                <a:cubicBezTo>
                  <a:pt x="3966168" y="5533099"/>
                  <a:pt x="3960849" y="5526620"/>
                  <a:pt x="3980203" y="5532209"/>
                </a:cubicBezTo>
                <a:cubicBezTo>
                  <a:pt x="3986806" y="5562471"/>
                  <a:pt x="3964526" y="5548513"/>
                  <a:pt x="3954792" y="5553989"/>
                </a:cubicBezTo>
                <a:cubicBezTo>
                  <a:pt x="3960266" y="5569330"/>
                  <a:pt x="3956589" y="5603522"/>
                  <a:pt x="3972344" y="5598010"/>
                </a:cubicBezTo>
                <a:cubicBezTo>
                  <a:pt x="3958231" y="5644763"/>
                  <a:pt x="3958038" y="5695489"/>
                  <a:pt x="3973087" y="5746410"/>
                </a:cubicBezTo>
                <a:cubicBezTo>
                  <a:pt x="3962532" y="5731336"/>
                  <a:pt x="3955338" y="5709406"/>
                  <a:pt x="3944746" y="5694219"/>
                </a:cubicBezTo>
                <a:cubicBezTo>
                  <a:pt x="3920550" y="5705934"/>
                  <a:pt x="3937634" y="5724477"/>
                  <a:pt x="3941775" y="5750380"/>
                </a:cubicBezTo>
                <a:cubicBezTo>
                  <a:pt x="3923718" y="5753735"/>
                  <a:pt x="3916368" y="5735464"/>
                  <a:pt x="3904057" y="5727253"/>
                </a:cubicBezTo>
                <a:cubicBezTo>
                  <a:pt x="3897643" y="5694490"/>
                  <a:pt x="3926180" y="5714955"/>
                  <a:pt x="3929032" y="5696262"/>
                </a:cubicBezTo>
                <a:cubicBezTo>
                  <a:pt x="3926726" y="5684312"/>
                  <a:pt x="3919220" y="5682888"/>
                  <a:pt x="3917423" y="5669857"/>
                </a:cubicBezTo>
                <a:cubicBezTo>
                  <a:pt x="3903897" y="5680880"/>
                  <a:pt x="3901709" y="5709253"/>
                  <a:pt x="3893539" y="5728564"/>
                </a:cubicBezTo>
                <a:cubicBezTo>
                  <a:pt x="3878297" y="5715610"/>
                  <a:pt x="3899169" y="5686085"/>
                  <a:pt x="3890568" y="5654669"/>
                </a:cubicBezTo>
                <a:cubicBezTo>
                  <a:pt x="3874230" y="5649854"/>
                  <a:pt x="3881580" y="5681269"/>
                  <a:pt x="3865239" y="5676490"/>
                </a:cubicBezTo>
                <a:cubicBezTo>
                  <a:pt x="3870791" y="5630154"/>
                  <a:pt x="3837723" y="5598317"/>
                  <a:pt x="3814073" y="5580855"/>
                </a:cubicBezTo>
                <a:cubicBezTo>
                  <a:pt x="3815481" y="5562778"/>
                  <a:pt x="3834046" y="5571026"/>
                  <a:pt x="3828223" y="5542002"/>
                </a:cubicBezTo>
                <a:cubicBezTo>
                  <a:pt x="3824275" y="5503456"/>
                  <a:pt x="3802779" y="5500680"/>
                  <a:pt x="3789056" y="5482024"/>
                </a:cubicBezTo>
                <a:cubicBezTo>
                  <a:pt x="3788744" y="5443284"/>
                  <a:pt x="3808915" y="5489964"/>
                  <a:pt x="3814426" y="5460244"/>
                </a:cubicBezTo>
                <a:cubicBezTo>
                  <a:pt x="3814463" y="5476282"/>
                  <a:pt x="3823376" y="5500101"/>
                  <a:pt x="3847297" y="5493238"/>
                </a:cubicBezTo>
                <a:cubicBezTo>
                  <a:pt x="3818062" y="5462826"/>
                  <a:pt x="3796952" y="5415956"/>
                  <a:pt x="3774127" y="5372631"/>
                </a:cubicBezTo>
                <a:cubicBezTo>
                  <a:pt x="3775103" y="5327877"/>
                  <a:pt x="3800198" y="5320132"/>
                  <a:pt x="3829786" y="5319245"/>
                </a:cubicBezTo>
                <a:cubicBezTo>
                  <a:pt x="3835339" y="5316239"/>
                  <a:pt x="3832565" y="5300395"/>
                  <a:pt x="3839521" y="5299432"/>
                </a:cubicBezTo>
                <a:cubicBezTo>
                  <a:pt x="3836549" y="5279158"/>
                  <a:pt x="3810478" y="5294111"/>
                  <a:pt x="3813724" y="5311998"/>
                </a:cubicBezTo>
                <a:cubicBezTo>
                  <a:pt x="3805398" y="5276151"/>
                  <a:pt x="3789524" y="5271218"/>
                  <a:pt x="3775259" y="5270368"/>
                </a:cubicBezTo>
                <a:cubicBezTo>
                  <a:pt x="3777135" y="5258766"/>
                  <a:pt x="3781202" y="5250632"/>
                  <a:pt x="3790230" y="5249940"/>
                </a:cubicBezTo>
                <a:cubicBezTo>
                  <a:pt x="3786085" y="5241806"/>
                  <a:pt x="3780106" y="5237103"/>
                  <a:pt x="3773774" y="5233518"/>
                </a:cubicBezTo>
                <a:cubicBezTo>
                  <a:pt x="3759505" y="5244428"/>
                  <a:pt x="3782371" y="5257183"/>
                  <a:pt x="3770060" y="5271137"/>
                </a:cubicBezTo>
                <a:cubicBezTo>
                  <a:pt x="3742540" y="5232093"/>
                  <a:pt x="3717917" y="5261926"/>
                  <a:pt x="3686408" y="5281545"/>
                </a:cubicBezTo>
                <a:cubicBezTo>
                  <a:pt x="3696848" y="5260461"/>
                  <a:pt x="3686293" y="5231053"/>
                  <a:pt x="3673707" y="5227504"/>
                </a:cubicBezTo>
                <a:cubicBezTo>
                  <a:pt x="3644197" y="5225614"/>
                  <a:pt x="3621133" y="5306834"/>
                  <a:pt x="3610968" y="5235367"/>
                </a:cubicBezTo>
                <a:cubicBezTo>
                  <a:pt x="3623321" y="5196324"/>
                  <a:pt x="3704781" y="5217561"/>
                  <a:pt x="3686761" y="5160938"/>
                </a:cubicBezTo>
                <a:cubicBezTo>
                  <a:pt x="3695244" y="5145326"/>
                  <a:pt x="3725735" y="5172848"/>
                  <a:pt x="3732691" y="5127249"/>
                </a:cubicBezTo>
                <a:cubicBezTo>
                  <a:pt x="3729876" y="5109746"/>
                  <a:pt x="3712209" y="5122506"/>
                  <a:pt x="3715570" y="5092401"/>
                </a:cubicBezTo>
                <a:cubicBezTo>
                  <a:pt x="3695400" y="5096218"/>
                  <a:pt x="3692703" y="5126670"/>
                  <a:pt x="3669640" y="5125897"/>
                </a:cubicBezTo>
                <a:cubicBezTo>
                  <a:pt x="3686293" y="5101652"/>
                  <a:pt x="3674643" y="5060484"/>
                  <a:pt x="3646499" y="5073244"/>
                </a:cubicBezTo>
                <a:cubicBezTo>
                  <a:pt x="3649942" y="5064223"/>
                  <a:pt x="3655334" y="5058097"/>
                  <a:pt x="3661433" y="5052892"/>
                </a:cubicBezTo>
                <a:cubicBezTo>
                  <a:pt x="3651345" y="5036665"/>
                  <a:pt x="3645563" y="5011878"/>
                  <a:pt x="3633014" y="5000778"/>
                </a:cubicBezTo>
                <a:cubicBezTo>
                  <a:pt x="3611243" y="5027875"/>
                  <a:pt x="3590876" y="5057477"/>
                  <a:pt x="3584819" y="5108900"/>
                </a:cubicBezTo>
                <a:cubicBezTo>
                  <a:pt x="3575163" y="5108670"/>
                  <a:pt x="3580403" y="5078023"/>
                  <a:pt x="3572934" y="5073207"/>
                </a:cubicBezTo>
                <a:cubicBezTo>
                  <a:pt x="3529040" y="5069581"/>
                  <a:pt x="3536546" y="5144593"/>
                  <a:pt x="3502731" y="5156236"/>
                </a:cubicBezTo>
                <a:cubicBezTo>
                  <a:pt x="3503983" y="5167029"/>
                  <a:pt x="3512543" y="5162864"/>
                  <a:pt x="3518760" y="5163480"/>
                </a:cubicBezTo>
                <a:cubicBezTo>
                  <a:pt x="3501015" y="5198440"/>
                  <a:pt x="3486004" y="5254602"/>
                  <a:pt x="3497494" y="5286749"/>
                </a:cubicBezTo>
                <a:cubicBezTo>
                  <a:pt x="3471932" y="5292302"/>
                  <a:pt x="3489365" y="5210196"/>
                  <a:pt x="3463137" y="5216865"/>
                </a:cubicBezTo>
                <a:cubicBezTo>
                  <a:pt x="3464229" y="5204223"/>
                  <a:pt x="3475958" y="5207691"/>
                  <a:pt x="3483697" y="5204996"/>
                </a:cubicBezTo>
                <a:cubicBezTo>
                  <a:pt x="3485183" y="5172075"/>
                  <a:pt x="3477402" y="5158008"/>
                  <a:pt x="3465793" y="5151647"/>
                </a:cubicBezTo>
                <a:cubicBezTo>
                  <a:pt x="3466888" y="5138964"/>
                  <a:pt x="3478576" y="5142242"/>
                  <a:pt x="3486357" y="5139737"/>
                </a:cubicBezTo>
                <a:cubicBezTo>
                  <a:pt x="3466109" y="5090588"/>
                  <a:pt x="3471267" y="5132335"/>
                  <a:pt x="3478186" y="5066652"/>
                </a:cubicBezTo>
                <a:cubicBezTo>
                  <a:pt x="3463642" y="5056170"/>
                  <a:pt x="3445352" y="5053394"/>
                  <a:pt x="3449377" y="5005286"/>
                </a:cubicBezTo>
                <a:cubicBezTo>
                  <a:pt x="3421349" y="4983587"/>
                  <a:pt x="3403760" y="5001971"/>
                  <a:pt x="3370224" y="4996771"/>
                </a:cubicBezTo>
                <a:cubicBezTo>
                  <a:pt x="3366978" y="5023326"/>
                  <a:pt x="3378509" y="5019664"/>
                  <a:pt x="3377299" y="5042176"/>
                </a:cubicBezTo>
                <a:cubicBezTo>
                  <a:pt x="3351695" y="5029109"/>
                  <a:pt x="3369009" y="4987634"/>
                  <a:pt x="3347825" y="4962349"/>
                </a:cubicBezTo>
                <a:cubicBezTo>
                  <a:pt x="3338210" y="4964967"/>
                  <a:pt x="3345872" y="4994032"/>
                  <a:pt x="3338875" y="5000624"/>
                </a:cubicBezTo>
                <a:cubicBezTo>
                  <a:pt x="3330782" y="4993764"/>
                  <a:pt x="3326715" y="4978767"/>
                  <a:pt x="3326559" y="4955793"/>
                </a:cubicBezTo>
                <a:cubicBezTo>
                  <a:pt x="3315852" y="4959573"/>
                  <a:pt x="3326797" y="4996500"/>
                  <a:pt x="3317962" y="5003283"/>
                </a:cubicBezTo>
                <a:cubicBezTo>
                  <a:pt x="3297517" y="4999584"/>
                  <a:pt x="3299355" y="5005557"/>
                  <a:pt x="3286219" y="4998042"/>
                </a:cubicBezTo>
                <a:cubicBezTo>
                  <a:pt x="3253348" y="5035778"/>
                  <a:pt x="3242559" y="5125128"/>
                  <a:pt x="3236186" y="5189768"/>
                </a:cubicBezTo>
                <a:cubicBezTo>
                  <a:pt x="3223915" y="5188533"/>
                  <a:pt x="3210779" y="5169764"/>
                  <a:pt x="3216020" y="5210852"/>
                </a:cubicBezTo>
                <a:cubicBezTo>
                  <a:pt x="3202457" y="5210969"/>
                  <a:pt x="3174740" y="5223919"/>
                  <a:pt x="3189123" y="5195627"/>
                </a:cubicBezTo>
                <a:cubicBezTo>
                  <a:pt x="3171846" y="5206149"/>
                  <a:pt x="3189357" y="5216440"/>
                  <a:pt x="3180136" y="5233902"/>
                </a:cubicBezTo>
                <a:cubicBezTo>
                  <a:pt x="3169462" y="5222264"/>
                  <a:pt x="3168371" y="5191273"/>
                  <a:pt x="3152148" y="5190966"/>
                </a:cubicBezTo>
                <a:cubicBezTo>
                  <a:pt x="3139365" y="5193547"/>
                  <a:pt x="3152226" y="5221685"/>
                  <a:pt x="3158439" y="5218023"/>
                </a:cubicBezTo>
                <a:cubicBezTo>
                  <a:pt x="3148590" y="5227391"/>
                  <a:pt x="3138544" y="5229200"/>
                  <a:pt x="3116618" y="5223263"/>
                </a:cubicBezTo>
                <a:cubicBezTo>
                  <a:pt x="3137957" y="5242999"/>
                  <a:pt x="3112826" y="5247779"/>
                  <a:pt x="3106178" y="5224651"/>
                </a:cubicBezTo>
                <a:cubicBezTo>
                  <a:pt x="3100235" y="5235869"/>
                  <a:pt x="3097777" y="5252097"/>
                  <a:pt x="3080812" y="5246391"/>
                </a:cubicBezTo>
                <a:cubicBezTo>
                  <a:pt x="3091482" y="5274378"/>
                  <a:pt x="3101409" y="5251016"/>
                  <a:pt x="3122987" y="5250324"/>
                </a:cubicBezTo>
                <a:cubicBezTo>
                  <a:pt x="3111496" y="5272837"/>
                  <a:pt x="3130607" y="5277037"/>
                  <a:pt x="3140186" y="5285248"/>
                </a:cubicBezTo>
                <a:cubicBezTo>
                  <a:pt x="3142648" y="5306449"/>
                  <a:pt x="3125527" y="5297429"/>
                  <a:pt x="3125605" y="5314927"/>
                </a:cubicBezTo>
                <a:cubicBezTo>
                  <a:pt x="3113880" y="5270060"/>
                  <a:pt x="3113335" y="5325028"/>
                  <a:pt x="3098401" y="5290489"/>
                </a:cubicBezTo>
                <a:cubicBezTo>
                  <a:pt x="3093747" y="5332313"/>
                  <a:pt x="3087300" y="5299970"/>
                  <a:pt x="3079675" y="5348463"/>
                </a:cubicBezTo>
                <a:cubicBezTo>
                  <a:pt x="3081005" y="5355861"/>
                  <a:pt x="3085306" y="5357059"/>
                  <a:pt x="3085659" y="5366310"/>
                </a:cubicBezTo>
                <a:cubicBezTo>
                  <a:pt x="3110400" y="5323830"/>
                  <a:pt x="3138035" y="5331693"/>
                  <a:pt x="3162584" y="5319553"/>
                </a:cubicBezTo>
                <a:cubicBezTo>
                  <a:pt x="3161878" y="5327185"/>
                  <a:pt x="3157660" y="5329419"/>
                  <a:pt x="3158091" y="5338670"/>
                </a:cubicBezTo>
                <a:cubicBezTo>
                  <a:pt x="3191040" y="5342332"/>
                  <a:pt x="3198505" y="5309610"/>
                  <a:pt x="3229776" y="5292492"/>
                </a:cubicBezTo>
                <a:cubicBezTo>
                  <a:pt x="3231183" y="5322831"/>
                  <a:pt x="3246076" y="5325914"/>
                  <a:pt x="3262614" y="5325566"/>
                </a:cubicBezTo>
                <a:cubicBezTo>
                  <a:pt x="3270313" y="5354554"/>
                  <a:pt x="3245998" y="5334623"/>
                  <a:pt x="3253660" y="5363764"/>
                </a:cubicBezTo>
                <a:cubicBezTo>
                  <a:pt x="3237203" y="5371320"/>
                  <a:pt x="3236736" y="5348423"/>
                  <a:pt x="3227551" y="5366965"/>
                </a:cubicBezTo>
                <a:cubicBezTo>
                  <a:pt x="3234741" y="5391092"/>
                  <a:pt x="3254833" y="5363457"/>
                  <a:pt x="3264096" y="5362417"/>
                </a:cubicBezTo>
                <a:cubicBezTo>
                  <a:pt x="3264137" y="5375520"/>
                  <a:pt x="3264329" y="5388587"/>
                  <a:pt x="3270469" y="5389397"/>
                </a:cubicBezTo>
                <a:cubicBezTo>
                  <a:pt x="3245571" y="5385273"/>
                  <a:pt x="3239391" y="5447756"/>
                  <a:pt x="3244007" y="5513363"/>
                </a:cubicBezTo>
                <a:cubicBezTo>
                  <a:pt x="3228606" y="5525001"/>
                  <a:pt x="3221371" y="5542771"/>
                  <a:pt x="3230518" y="5570601"/>
                </a:cubicBezTo>
                <a:cubicBezTo>
                  <a:pt x="3210426" y="5580584"/>
                  <a:pt x="3203782" y="5583474"/>
                  <a:pt x="3188307" y="5566708"/>
                </a:cubicBezTo>
                <a:cubicBezTo>
                  <a:pt x="3181622" y="5602672"/>
                  <a:pt x="3127874" y="5588949"/>
                  <a:pt x="3150269" y="5664228"/>
                </a:cubicBezTo>
                <a:cubicBezTo>
                  <a:pt x="3144523" y="5675717"/>
                  <a:pt x="3132212" y="5676951"/>
                  <a:pt x="3119273" y="5677412"/>
                </a:cubicBezTo>
                <a:cubicBezTo>
                  <a:pt x="3119663" y="5666466"/>
                  <a:pt x="3128498" y="5668356"/>
                  <a:pt x="3134559" y="5666235"/>
                </a:cubicBezTo>
                <a:cubicBezTo>
                  <a:pt x="3134715" y="5645843"/>
                  <a:pt x="3129126" y="5637401"/>
                  <a:pt x="3117787" y="5640603"/>
                </a:cubicBezTo>
                <a:cubicBezTo>
                  <a:pt x="3119901" y="5614970"/>
                  <a:pt x="3144015" y="5622987"/>
                  <a:pt x="3142061" y="5591033"/>
                </a:cubicBezTo>
                <a:cubicBezTo>
                  <a:pt x="3127521" y="5573183"/>
                  <a:pt x="3085191" y="5554685"/>
                  <a:pt x="3078543" y="5580354"/>
                </a:cubicBezTo>
                <a:cubicBezTo>
                  <a:pt x="3071858" y="5554758"/>
                  <a:pt x="3063026" y="5548784"/>
                  <a:pt x="3046492" y="5566052"/>
                </a:cubicBezTo>
                <a:cubicBezTo>
                  <a:pt x="3046061" y="5550213"/>
                  <a:pt x="3041646" y="5542540"/>
                  <a:pt x="3034882" y="5539610"/>
                </a:cubicBezTo>
                <a:cubicBezTo>
                  <a:pt x="3041801" y="5504921"/>
                  <a:pt x="3043599" y="5560039"/>
                  <a:pt x="3056226" y="5546239"/>
                </a:cubicBezTo>
                <a:cubicBezTo>
                  <a:pt x="3062439" y="5535988"/>
                  <a:pt x="3041568" y="5496747"/>
                  <a:pt x="3022961" y="5504071"/>
                </a:cubicBezTo>
                <a:cubicBezTo>
                  <a:pt x="3026675" y="5495205"/>
                  <a:pt x="3027730" y="5482445"/>
                  <a:pt x="3026675" y="5466412"/>
                </a:cubicBezTo>
                <a:cubicBezTo>
                  <a:pt x="2996652" y="5483914"/>
                  <a:pt x="2978439" y="5427712"/>
                  <a:pt x="2941148" y="5430873"/>
                </a:cubicBezTo>
                <a:cubicBezTo>
                  <a:pt x="2923715" y="5436886"/>
                  <a:pt x="2956508" y="5464793"/>
                  <a:pt x="2931845" y="5459783"/>
                </a:cubicBezTo>
                <a:cubicBezTo>
                  <a:pt x="2920116" y="5452074"/>
                  <a:pt x="2933445" y="5415418"/>
                  <a:pt x="2893733" y="5427481"/>
                </a:cubicBezTo>
                <a:cubicBezTo>
                  <a:pt x="2895842" y="5393290"/>
                  <a:pt x="2881068" y="5393484"/>
                  <a:pt x="2880715" y="5364266"/>
                </a:cubicBezTo>
                <a:cubicBezTo>
                  <a:pt x="2865745" y="5367273"/>
                  <a:pt x="2856327" y="5378798"/>
                  <a:pt x="2861678" y="5413026"/>
                </a:cubicBezTo>
                <a:cubicBezTo>
                  <a:pt x="2847257" y="5426247"/>
                  <a:pt x="2830682" y="5418113"/>
                  <a:pt x="2828807" y="5379992"/>
                </a:cubicBezTo>
                <a:cubicBezTo>
                  <a:pt x="2842333" y="5379146"/>
                  <a:pt x="2835882" y="5418963"/>
                  <a:pt x="2856011" y="5404471"/>
                </a:cubicBezTo>
                <a:cubicBezTo>
                  <a:pt x="2857574" y="5373978"/>
                  <a:pt x="2824740" y="5362494"/>
                  <a:pt x="2818330" y="5381344"/>
                </a:cubicBezTo>
                <a:cubicBezTo>
                  <a:pt x="2820012" y="5399959"/>
                  <a:pt x="2809810" y="5359871"/>
                  <a:pt x="2832910" y="5351660"/>
                </a:cubicBezTo>
                <a:cubicBezTo>
                  <a:pt x="2804923" y="5294268"/>
                  <a:pt x="2748598" y="5356557"/>
                  <a:pt x="2735109" y="5271254"/>
                </a:cubicBezTo>
                <a:cubicBezTo>
                  <a:pt x="2722330" y="5308181"/>
                  <a:pt x="2720413" y="5282164"/>
                  <a:pt x="2704503" y="5293690"/>
                </a:cubicBezTo>
                <a:cubicBezTo>
                  <a:pt x="2707162" y="5301630"/>
                  <a:pt x="2709743" y="5309723"/>
                  <a:pt x="2715686" y="5310881"/>
                </a:cubicBezTo>
                <a:cubicBezTo>
                  <a:pt x="2703255" y="5323984"/>
                  <a:pt x="2676556" y="5311613"/>
                  <a:pt x="2648100" y="5328573"/>
                </a:cubicBezTo>
                <a:cubicBezTo>
                  <a:pt x="2648609" y="5340831"/>
                  <a:pt x="2649077" y="5353166"/>
                  <a:pt x="2649586" y="5365500"/>
                </a:cubicBezTo>
                <a:cubicBezTo>
                  <a:pt x="2660921" y="5368390"/>
                  <a:pt x="2659045" y="5351082"/>
                  <a:pt x="2658967" y="5336473"/>
                </a:cubicBezTo>
                <a:cubicBezTo>
                  <a:pt x="2672452" y="5329998"/>
                  <a:pt x="2678940" y="5387778"/>
                  <a:pt x="2691096" y="5351005"/>
                </a:cubicBezTo>
                <a:cubicBezTo>
                  <a:pt x="2689651" y="5353781"/>
                  <a:pt x="2687932" y="5425745"/>
                  <a:pt x="2694030" y="5424782"/>
                </a:cubicBezTo>
                <a:cubicBezTo>
                  <a:pt x="2711541" y="5452576"/>
                  <a:pt x="2766930" y="5386892"/>
                  <a:pt x="2787371" y="5394488"/>
                </a:cubicBezTo>
                <a:cubicBezTo>
                  <a:pt x="2763528" y="5424899"/>
                  <a:pt x="2718304" y="5466221"/>
                  <a:pt x="2679839" y="5463830"/>
                </a:cubicBezTo>
                <a:cubicBezTo>
                  <a:pt x="2673273" y="5470843"/>
                  <a:pt x="2686877" y="5493663"/>
                  <a:pt x="2686565" y="5499948"/>
                </a:cubicBezTo>
                <a:cubicBezTo>
                  <a:pt x="2687969" y="5512396"/>
                  <a:pt x="2656776" y="5515673"/>
                  <a:pt x="2677221" y="5529048"/>
                </a:cubicBezTo>
                <a:cubicBezTo>
                  <a:pt x="2673897" y="5556571"/>
                  <a:pt x="2660137" y="5525544"/>
                  <a:pt x="2651108" y="5532209"/>
                </a:cubicBezTo>
                <a:cubicBezTo>
                  <a:pt x="2664987" y="5564397"/>
                  <a:pt x="2698405" y="5561969"/>
                  <a:pt x="2695905" y="5600782"/>
                </a:cubicBezTo>
                <a:cubicBezTo>
                  <a:pt x="2717405" y="5590260"/>
                  <a:pt x="2721275" y="5615698"/>
                  <a:pt x="2738474" y="5613966"/>
                </a:cubicBezTo>
                <a:cubicBezTo>
                  <a:pt x="2748167" y="5571297"/>
                  <a:pt x="2682732" y="5576655"/>
                  <a:pt x="2687657" y="5527701"/>
                </a:cubicBezTo>
                <a:cubicBezTo>
                  <a:pt x="2702393" y="5524386"/>
                  <a:pt x="2700908" y="5553875"/>
                  <a:pt x="2714943" y="5552022"/>
                </a:cubicBezTo>
                <a:cubicBezTo>
                  <a:pt x="2726081" y="5538376"/>
                  <a:pt x="2702160" y="5512088"/>
                  <a:pt x="2701848" y="5488770"/>
                </a:cubicBezTo>
                <a:cubicBezTo>
                  <a:pt x="2725769" y="5500061"/>
                  <a:pt x="2736832" y="5537376"/>
                  <a:pt x="2747424" y="5575805"/>
                </a:cubicBezTo>
                <a:cubicBezTo>
                  <a:pt x="2759346" y="5562313"/>
                  <a:pt x="2757237" y="5575728"/>
                  <a:pt x="2773184" y="5563280"/>
                </a:cubicBezTo>
                <a:cubicBezTo>
                  <a:pt x="2765522" y="5578043"/>
                  <a:pt x="2769002" y="5605294"/>
                  <a:pt x="2785183" y="5598819"/>
                </a:cubicBezTo>
                <a:cubicBezTo>
                  <a:pt x="2776352" y="5605602"/>
                  <a:pt x="2787334" y="5642529"/>
                  <a:pt x="2776508" y="5646304"/>
                </a:cubicBezTo>
                <a:cubicBezTo>
                  <a:pt x="2791396" y="5635321"/>
                  <a:pt x="2786201" y="5708905"/>
                  <a:pt x="2800819" y="5726711"/>
                </a:cubicBezTo>
                <a:cubicBezTo>
                  <a:pt x="2825093" y="5689711"/>
                  <a:pt x="2841274" y="5700811"/>
                  <a:pt x="2868363" y="5708941"/>
                </a:cubicBezTo>
                <a:cubicBezTo>
                  <a:pt x="2880326" y="5685546"/>
                  <a:pt x="2859922" y="5692790"/>
                  <a:pt x="2861288" y="5663499"/>
                </a:cubicBezTo>
                <a:cubicBezTo>
                  <a:pt x="2871646" y="5675522"/>
                  <a:pt x="2885291" y="5681188"/>
                  <a:pt x="2884388" y="5716152"/>
                </a:cubicBezTo>
                <a:cubicBezTo>
                  <a:pt x="2866213" y="5740397"/>
                  <a:pt x="2839165" y="5776940"/>
                  <a:pt x="2818330" y="5770926"/>
                </a:cubicBezTo>
                <a:cubicBezTo>
                  <a:pt x="2819934" y="5790929"/>
                  <a:pt x="2832365" y="5789080"/>
                  <a:pt x="2845226" y="5786033"/>
                </a:cubicBezTo>
                <a:cubicBezTo>
                  <a:pt x="2833222" y="5813171"/>
                  <a:pt x="2805940" y="5786769"/>
                  <a:pt x="2807192" y="5753735"/>
                </a:cubicBezTo>
                <a:cubicBezTo>
                  <a:pt x="2783854" y="5782026"/>
                  <a:pt x="2772638" y="5763407"/>
                  <a:pt x="2750395" y="5779445"/>
                </a:cubicBezTo>
                <a:cubicBezTo>
                  <a:pt x="2756063" y="5805692"/>
                  <a:pt x="2758644" y="5788809"/>
                  <a:pt x="2771698" y="5786033"/>
                </a:cubicBezTo>
                <a:cubicBezTo>
                  <a:pt x="2770914" y="5805113"/>
                  <a:pt x="2758250" y="5805886"/>
                  <a:pt x="2757470" y="5824967"/>
                </a:cubicBezTo>
                <a:cubicBezTo>
                  <a:pt x="2749887" y="5812940"/>
                  <a:pt x="2744412" y="5780792"/>
                  <a:pt x="2750043" y="5770270"/>
                </a:cubicBezTo>
                <a:cubicBezTo>
                  <a:pt x="2746526" y="5770695"/>
                  <a:pt x="2743046" y="5771116"/>
                  <a:pt x="2739529" y="5771505"/>
                </a:cubicBezTo>
                <a:cubicBezTo>
                  <a:pt x="2723150" y="5770732"/>
                  <a:pt x="2753953" y="5796405"/>
                  <a:pt x="2735462" y="5799832"/>
                </a:cubicBezTo>
                <a:cubicBezTo>
                  <a:pt x="2732844" y="5818067"/>
                  <a:pt x="2733467" y="5778748"/>
                  <a:pt x="2723581" y="5764257"/>
                </a:cubicBezTo>
                <a:cubicBezTo>
                  <a:pt x="2711578" y="5781601"/>
                  <a:pt x="2694966" y="5819184"/>
                  <a:pt x="2676519" y="5770117"/>
                </a:cubicBezTo>
                <a:cubicBezTo>
                  <a:pt x="2691568" y="5767223"/>
                  <a:pt x="2710917" y="5770962"/>
                  <a:pt x="2717951" y="5755738"/>
                </a:cubicBezTo>
                <a:cubicBezTo>
                  <a:pt x="2690435" y="5760056"/>
                  <a:pt x="2657638" y="5703470"/>
                  <a:pt x="2632112" y="5710831"/>
                </a:cubicBezTo>
                <a:cubicBezTo>
                  <a:pt x="2638719" y="5730608"/>
                  <a:pt x="2653809" y="5733113"/>
                  <a:pt x="2660063" y="5753695"/>
                </a:cubicBezTo>
                <a:cubicBezTo>
                  <a:pt x="2647747" y="5799525"/>
                  <a:pt x="2599823" y="5779404"/>
                  <a:pt x="2567851" y="5811552"/>
                </a:cubicBezTo>
                <a:cubicBezTo>
                  <a:pt x="2572266" y="5819415"/>
                  <a:pt x="2574261" y="5831903"/>
                  <a:pt x="2574573" y="5847941"/>
                </a:cubicBezTo>
                <a:cubicBezTo>
                  <a:pt x="2549950" y="5854994"/>
                  <a:pt x="2549363" y="5859118"/>
                  <a:pt x="2527552" y="5853950"/>
                </a:cubicBezTo>
                <a:cubicBezTo>
                  <a:pt x="2532320" y="5877349"/>
                  <a:pt x="2553114" y="5868369"/>
                  <a:pt x="2555539" y="5896660"/>
                </a:cubicBezTo>
                <a:cubicBezTo>
                  <a:pt x="2539707" y="5894350"/>
                  <a:pt x="2509807" y="5853141"/>
                  <a:pt x="2502888" y="5894038"/>
                </a:cubicBezTo>
                <a:cubicBezTo>
                  <a:pt x="2507459" y="5921140"/>
                  <a:pt x="2513714" y="5883941"/>
                  <a:pt x="2523801" y="5891379"/>
                </a:cubicBezTo>
                <a:cubicBezTo>
                  <a:pt x="2508826" y="5933936"/>
                  <a:pt x="2504135" y="5930698"/>
                  <a:pt x="2483497" y="5933705"/>
                </a:cubicBezTo>
                <a:cubicBezTo>
                  <a:pt x="2505350" y="5912156"/>
                  <a:pt x="2490613" y="5899088"/>
                  <a:pt x="2480842" y="5869061"/>
                </a:cubicBezTo>
                <a:cubicBezTo>
                  <a:pt x="2464538" y="5864169"/>
                  <a:pt x="2471851" y="5895697"/>
                  <a:pt x="2455473" y="5890764"/>
                </a:cubicBezTo>
                <a:cubicBezTo>
                  <a:pt x="2442336" y="5860927"/>
                  <a:pt x="2412005" y="5866095"/>
                  <a:pt x="2400593" y="5832753"/>
                </a:cubicBezTo>
                <a:cubicBezTo>
                  <a:pt x="2438544" y="5867714"/>
                  <a:pt x="2504878" y="5866556"/>
                  <a:pt x="2547016" y="5814328"/>
                </a:cubicBezTo>
                <a:cubicBezTo>
                  <a:pt x="2535057" y="5822345"/>
                  <a:pt x="2501792" y="5804421"/>
                  <a:pt x="2474116" y="5832790"/>
                </a:cubicBezTo>
                <a:cubicBezTo>
                  <a:pt x="2474744" y="5808274"/>
                  <a:pt x="2453593" y="5828010"/>
                  <a:pt x="2457036" y="5797947"/>
                </a:cubicBezTo>
                <a:cubicBezTo>
                  <a:pt x="2406765" y="5812284"/>
                  <a:pt x="2374870" y="5793819"/>
                  <a:pt x="2347978" y="5830094"/>
                </a:cubicBezTo>
                <a:cubicBezTo>
                  <a:pt x="2341761" y="5829439"/>
                  <a:pt x="2342897" y="5813903"/>
                  <a:pt x="2341605" y="5803110"/>
                </a:cubicBezTo>
                <a:cubicBezTo>
                  <a:pt x="2317959" y="5832753"/>
                  <a:pt x="2297633" y="5794940"/>
                  <a:pt x="2280040" y="5838690"/>
                </a:cubicBezTo>
                <a:cubicBezTo>
                  <a:pt x="2273786" y="5874808"/>
                  <a:pt x="2303456" y="5837569"/>
                  <a:pt x="2297124" y="5873650"/>
                </a:cubicBezTo>
                <a:cubicBezTo>
                  <a:pt x="2284615" y="5900209"/>
                  <a:pt x="2280979" y="5864399"/>
                  <a:pt x="2265463" y="5868406"/>
                </a:cubicBezTo>
                <a:cubicBezTo>
                  <a:pt x="2250451" y="5878122"/>
                  <a:pt x="2273240" y="5890764"/>
                  <a:pt x="2267297" y="5914547"/>
                </a:cubicBezTo>
                <a:cubicBezTo>
                  <a:pt x="2245761" y="5928731"/>
                  <a:pt x="2237434" y="5916781"/>
                  <a:pt x="2224380" y="5892112"/>
                </a:cubicBezTo>
                <a:cubicBezTo>
                  <a:pt x="2163714" y="5920674"/>
                  <a:pt x="2145107" y="5945153"/>
                  <a:pt x="2176612" y="6009409"/>
                </a:cubicBezTo>
                <a:cubicBezTo>
                  <a:pt x="2193811" y="6003974"/>
                  <a:pt x="2198190" y="5978762"/>
                  <a:pt x="2206085" y="5959337"/>
                </a:cubicBezTo>
                <a:cubicBezTo>
                  <a:pt x="2200574" y="5932895"/>
                  <a:pt x="2189514" y="5966929"/>
                  <a:pt x="2179973" y="5962534"/>
                </a:cubicBezTo>
                <a:cubicBezTo>
                  <a:pt x="2187323" y="5933086"/>
                  <a:pt x="2195690" y="5945538"/>
                  <a:pt x="2204994" y="5931544"/>
                </a:cubicBezTo>
                <a:cubicBezTo>
                  <a:pt x="2207296" y="5944688"/>
                  <a:pt x="2211092" y="5950394"/>
                  <a:pt x="2226998" y="5956679"/>
                </a:cubicBezTo>
                <a:cubicBezTo>
                  <a:pt x="2225903" y="5969398"/>
                  <a:pt x="2214256" y="5965930"/>
                  <a:pt x="2206475" y="5968588"/>
                </a:cubicBezTo>
                <a:cubicBezTo>
                  <a:pt x="2207727" y="5979151"/>
                  <a:pt x="2205888" y="5985047"/>
                  <a:pt x="2201982" y="5987629"/>
                </a:cubicBezTo>
                <a:cubicBezTo>
                  <a:pt x="2210661" y="6012262"/>
                  <a:pt x="2235403" y="6007980"/>
                  <a:pt x="2238177" y="5973829"/>
                </a:cubicBezTo>
                <a:cubicBezTo>
                  <a:pt x="2243024" y="5999385"/>
                  <a:pt x="2277032" y="5994836"/>
                  <a:pt x="2274372" y="5960029"/>
                </a:cubicBezTo>
                <a:cubicBezTo>
                  <a:pt x="2284734" y="6004281"/>
                  <a:pt x="2305487" y="6011141"/>
                  <a:pt x="2328161" y="5990364"/>
                </a:cubicBezTo>
                <a:cubicBezTo>
                  <a:pt x="2325309" y="5972906"/>
                  <a:pt x="2307560" y="5985549"/>
                  <a:pt x="2310921" y="5955404"/>
                </a:cubicBezTo>
                <a:cubicBezTo>
                  <a:pt x="2338831" y="5932394"/>
                  <a:pt x="2362990" y="5948852"/>
                  <a:pt x="2384916" y="5964695"/>
                </a:cubicBezTo>
                <a:cubicBezTo>
                  <a:pt x="2378309" y="6089082"/>
                  <a:pt x="2512425" y="6051807"/>
                  <a:pt x="2562298" y="6062871"/>
                </a:cubicBezTo>
                <a:cubicBezTo>
                  <a:pt x="2555150" y="6080794"/>
                  <a:pt x="2541390" y="6088621"/>
                  <a:pt x="2537951" y="6112287"/>
                </a:cubicBezTo>
                <a:cubicBezTo>
                  <a:pt x="2559487" y="6078981"/>
                  <a:pt x="2573674" y="6072778"/>
                  <a:pt x="2604477" y="6066841"/>
                </a:cubicBezTo>
                <a:cubicBezTo>
                  <a:pt x="2604986" y="6079176"/>
                  <a:pt x="2605454" y="6091551"/>
                  <a:pt x="2605963" y="6103732"/>
                </a:cubicBezTo>
                <a:cubicBezTo>
                  <a:pt x="2586260" y="6072470"/>
                  <a:pt x="2558236" y="6096520"/>
                  <a:pt x="2554797" y="6138113"/>
                </a:cubicBezTo>
                <a:cubicBezTo>
                  <a:pt x="2575201" y="6148829"/>
                  <a:pt x="2585440" y="6130906"/>
                  <a:pt x="2572307" y="6182171"/>
                </a:cubicBezTo>
                <a:cubicBezTo>
                  <a:pt x="2595880" y="6192308"/>
                  <a:pt x="2585247" y="6150100"/>
                  <a:pt x="2585756" y="6124852"/>
                </a:cubicBezTo>
                <a:cubicBezTo>
                  <a:pt x="2604165" y="6139849"/>
                  <a:pt x="2613973" y="6139538"/>
                  <a:pt x="2627228" y="6110283"/>
                </a:cubicBezTo>
                <a:cubicBezTo>
                  <a:pt x="2643841" y="6116604"/>
                  <a:pt x="2635124" y="6174231"/>
                  <a:pt x="2646303" y="6191422"/>
                </a:cubicBezTo>
                <a:lnTo>
                  <a:pt x="2641584" y="6210102"/>
                </a:lnTo>
                <a:lnTo>
                  <a:pt x="2636630" y="6185894"/>
                </a:lnTo>
                <a:cubicBezTo>
                  <a:pt x="2634525" y="6178549"/>
                  <a:pt x="2632855" y="6170338"/>
                  <a:pt x="2634184" y="6155996"/>
                </a:cubicBezTo>
                <a:cubicBezTo>
                  <a:pt x="2606275" y="6156308"/>
                  <a:pt x="2616009" y="6188686"/>
                  <a:pt x="2598732" y="6188298"/>
                </a:cubicBezTo>
                <a:cubicBezTo>
                  <a:pt x="2603188" y="6202486"/>
                  <a:pt x="2624179" y="6182940"/>
                  <a:pt x="2620699" y="6213279"/>
                </a:cubicBezTo>
                <a:lnTo>
                  <a:pt x="2641448" y="6210648"/>
                </a:lnTo>
                <a:lnTo>
                  <a:pt x="2636840" y="6228883"/>
                </a:lnTo>
                <a:cubicBezTo>
                  <a:pt x="2631349" y="6237794"/>
                  <a:pt x="2623219" y="6242671"/>
                  <a:pt x="2611552" y="6242149"/>
                </a:cubicBezTo>
                <a:cubicBezTo>
                  <a:pt x="2612295" y="6260610"/>
                  <a:pt x="2613038" y="6279076"/>
                  <a:pt x="2613780" y="6297614"/>
                </a:cubicBezTo>
                <a:cubicBezTo>
                  <a:pt x="2599319" y="6307019"/>
                  <a:pt x="2599749" y="6286283"/>
                  <a:pt x="2587278" y="6291601"/>
                </a:cubicBezTo>
                <a:cubicBezTo>
                  <a:pt x="2609677" y="6324829"/>
                  <a:pt x="2589896" y="6368692"/>
                  <a:pt x="2564490" y="6377943"/>
                </a:cubicBezTo>
                <a:cubicBezTo>
                  <a:pt x="2559643" y="6353274"/>
                  <a:pt x="2574064" y="6358171"/>
                  <a:pt x="2573481" y="6339709"/>
                </a:cubicBezTo>
                <a:cubicBezTo>
                  <a:pt x="2476189" y="6378599"/>
                  <a:pt x="2389960" y="6320204"/>
                  <a:pt x="2324369" y="6287671"/>
                </a:cubicBezTo>
                <a:cubicBezTo>
                  <a:pt x="2312328" y="6303705"/>
                  <a:pt x="2303456" y="6324829"/>
                  <a:pt x="2278480" y="6321244"/>
                </a:cubicBezTo>
                <a:cubicBezTo>
                  <a:pt x="2278086" y="6305441"/>
                  <a:pt x="2273630" y="6297768"/>
                  <a:pt x="2266949" y="6294879"/>
                </a:cubicBezTo>
                <a:cubicBezTo>
                  <a:pt x="2267297" y="6283855"/>
                  <a:pt x="2276170" y="6285781"/>
                  <a:pt x="2282231" y="6283661"/>
                </a:cubicBezTo>
                <a:cubicBezTo>
                  <a:pt x="2252992" y="6224262"/>
                  <a:pt x="2238099" y="6240489"/>
                  <a:pt x="2181069" y="6249935"/>
                </a:cubicBezTo>
                <a:cubicBezTo>
                  <a:pt x="2178372" y="6282006"/>
                  <a:pt x="2202765" y="6258955"/>
                  <a:pt x="2198579" y="6294187"/>
                </a:cubicBezTo>
                <a:cubicBezTo>
                  <a:pt x="2185681" y="6282083"/>
                  <a:pt x="2188029" y="6275838"/>
                  <a:pt x="2172077" y="6288173"/>
                </a:cubicBezTo>
                <a:cubicBezTo>
                  <a:pt x="2170005" y="6273410"/>
                  <a:pt x="2176378" y="6271597"/>
                  <a:pt x="2176222" y="6259801"/>
                </a:cubicBezTo>
                <a:cubicBezTo>
                  <a:pt x="2151948" y="6291026"/>
                  <a:pt x="2142530" y="6218827"/>
                  <a:pt x="2118334" y="6257834"/>
                </a:cubicBezTo>
                <a:cubicBezTo>
                  <a:pt x="2097655" y="6252055"/>
                  <a:pt x="2134281" y="6221720"/>
                  <a:pt x="2116848" y="6220984"/>
                </a:cubicBezTo>
                <a:cubicBezTo>
                  <a:pt x="2118256" y="6200017"/>
                  <a:pt x="2142411" y="6213971"/>
                  <a:pt x="2153044" y="6207030"/>
                </a:cubicBezTo>
                <a:cubicBezTo>
                  <a:pt x="2150385" y="6153993"/>
                  <a:pt x="2117197" y="6201753"/>
                  <a:pt x="2104886" y="6185331"/>
                </a:cubicBezTo>
                <a:cubicBezTo>
                  <a:pt x="2131154" y="6159351"/>
                  <a:pt x="2088430" y="6157502"/>
                  <a:pt x="2102616" y="6129939"/>
                </a:cubicBezTo>
                <a:cubicBezTo>
                  <a:pt x="2069782" y="6131829"/>
                  <a:pt x="2069901" y="6165016"/>
                  <a:pt x="2050006" y="6127244"/>
                </a:cubicBezTo>
                <a:cubicBezTo>
                  <a:pt x="2036833" y="6127434"/>
                  <a:pt x="2034251" y="6143548"/>
                  <a:pt x="2030226" y="6157732"/>
                </a:cubicBezTo>
                <a:cubicBezTo>
                  <a:pt x="2028391" y="6176040"/>
                  <a:pt x="2055361" y="6184328"/>
                  <a:pt x="2056691" y="6163632"/>
                </a:cubicBezTo>
                <a:cubicBezTo>
                  <a:pt x="2043206" y="6228385"/>
                  <a:pt x="2003842" y="6124006"/>
                  <a:pt x="1960375" y="6119955"/>
                </a:cubicBezTo>
                <a:cubicBezTo>
                  <a:pt x="1982265" y="6054854"/>
                  <a:pt x="2031986" y="6130097"/>
                  <a:pt x="2074239" y="6077941"/>
                </a:cubicBezTo>
                <a:cubicBezTo>
                  <a:pt x="2099178" y="6121036"/>
                  <a:pt x="2105276" y="6047683"/>
                  <a:pt x="2131741" y="6070617"/>
                </a:cubicBezTo>
                <a:cubicBezTo>
                  <a:pt x="2129628" y="6093436"/>
                  <a:pt x="2112823" y="6093708"/>
                  <a:pt x="2101525" y="6102267"/>
                </a:cubicBezTo>
                <a:cubicBezTo>
                  <a:pt x="2120012" y="6139501"/>
                  <a:pt x="2146946" y="6097487"/>
                  <a:pt x="2175442" y="6111477"/>
                </a:cubicBezTo>
                <a:cubicBezTo>
                  <a:pt x="2155584" y="6078714"/>
                  <a:pt x="2132640" y="6052155"/>
                  <a:pt x="2109031" y="6027138"/>
                </a:cubicBezTo>
                <a:cubicBezTo>
                  <a:pt x="2092652" y="6022322"/>
                  <a:pt x="2099998" y="6053774"/>
                  <a:pt x="2083583" y="6048877"/>
                </a:cubicBezTo>
                <a:cubicBezTo>
                  <a:pt x="2083230" y="6039667"/>
                  <a:pt x="2082840" y="6030379"/>
                  <a:pt x="2082487" y="6021165"/>
                </a:cubicBezTo>
                <a:cubicBezTo>
                  <a:pt x="2060951" y="6016923"/>
                  <a:pt x="2065678" y="6053235"/>
                  <a:pt x="2041404" y="6044907"/>
                </a:cubicBezTo>
                <a:cubicBezTo>
                  <a:pt x="2062083" y="6022358"/>
                  <a:pt x="2037731" y="6017620"/>
                  <a:pt x="2038786" y="5980344"/>
                </a:cubicBezTo>
                <a:cubicBezTo>
                  <a:pt x="2008221" y="5978803"/>
                  <a:pt x="2029561" y="6006515"/>
                  <a:pt x="2019790" y="6029064"/>
                </a:cubicBezTo>
                <a:cubicBezTo>
                  <a:pt x="1980586" y="6042018"/>
                  <a:pt x="1952479" y="6017733"/>
                  <a:pt x="1919682" y="6023131"/>
                </a:cubicBezTo>
                <a:cubicBezTo>
                  <a:pt x="1912726" y="6026794"/>
                  <a:pt x="1916321" y="6046761"/>
                  <a:pt x="1915931" y="6060633"/>
                </a:cubicBezTo>
                <a:cubicBezTo>
                  <a:pt x="1930200" y="6043673"/>
                  <a:pt x="1955528" y="6026328"/>
                  <a:pt x="1968271" y="6054045"/>
                </a:cubicBezTo>
                <a:cubicBezTo>
                  <a:pt x="1961861" y="6044563"/>
                  <a:pt x="1907293" y="6086767"/>
                  <a:pt x="1938760" y="6104193"/>
                </a:cubicBezTo>
                <a:cubicBezTo>
                  <a:pt x="1921873" y="6117875"/>
                  <a:pt x="1918980" y="6117993"/>
                  <a:pt x="1898810" y="6155575"/>
                </a:cubicBezTo>
                <a:cubicBezTo>
                  <a:pt x="1897443" y="6139153"/>
                  <a:pt x="1904440" y="6135297"/>
                  <a:pt x="1902565" y="6117993"/>
                </a:cubicBezTo>
                <a:cubicBezTo>
                  <a:pt x="1893963" y="6116451"/>
                  <a:pt x="1893885" y="6127822"/>
                  <a:pt x="1887241" y="6129170"/>
                </a:cubicBezTo>
                <a:cubicBezTo>
                  <a:pt x="1888608" y="6184753"/>
                  <a:pt x="1893180" y="6175117"/>
                  <a:pt x="1906316" y="6210272"/>
                </a:cubicBezTo>
                <a:cubicBezTo>
                  <a:pt x="1899122" y="6188338"/>
                  <a:pt x="1887278" y="6231704"/>
                  <a:pt x="1879736" y="6204372"/>
                </a:cubicBezTo>
                <a:cubicBezTo>
                  <a:pt x="1845650" y="6290253"/>
                  <a:pt x="1810784" y="6367155"/>
                  <a:pt x="1739017" y="6361295"/>
                </a:cubicBezTo>
                <a:cubicBezTo>
                  <a:pt x="1716343" y="6430252"/>
                  <a:pt x="1658299" y="6445400"/>
                  <a:pt x="1634846" y="6513512"/>
                </a:cubicBezTo>
                <a:cubicBezTo>
                  <a:pt x="1617413" y="6518558"/>
                  <a:pt x="1589035" y="6506765"/>
                  <a:pt x="1594116" y="6546351"/>
                </a:cubicBezTo>
                <a:cubicBezTo>
                  <a:pt x="1584341" y="6546315"/>
                  <a:pt x="1576408" y="6542535"/>
                  <a:pt x="1572501" y="6530549"/>
                </a:cubicBezTo>
                <a:cubicBezTo>
                  <a:pt x="1555302" y="6535753"/>
                  <a:pt x="1594038" y="6556606"/>
                  <a:pt x="1573983" y="6567512"/>
                </a:cubicBezTo>
                <a:cubicBezTo>
                  <a:pt x="1551350" y="6577111"/>
                  <a:pt x="1577463" y="6548589"/>
                  <a:pt x="1562767" y="6550321"/>
                </a:cubicBezTo>
                <a:cubicBezTo>
                  <a:pt x="1557022" y="6570365"/>
                  <a:pt x="1551547" y="6590911"/>
                  <a:pt x="1544083" y="6608373"/>
                </a:cubicBezTo>
                <a:cubicBezTo>
                  <a:pt x="1508314" y="6627797"/>
                  <a:pt x="1433580" y="6621707"/>
                  <a:pt x="1398866" y="6654357"/>
                </a:cubicBezTo>
                <a:cubicBezTo>
                  <a:pt x="1391126" y="6650193"/>
                  <a:pt x="1385578" y="6641597"/>
                  <a:pt x="1382061" y="6628647"/>
                </a:cubicBezTo>
                <a:cubicBezTo>
                  <a:pt x="1370383" y="6637720"/>
                  <a:pt x="1358990" y="6644295"/>
                  <a:pt x="1347822" y="6648910"/>
                </a:cubicBezTo>
                <a:lnTo>
                  <a:pt x="1333036" y="6652733"/>
                </a:lnTo>
                <a:lnTo>
                  <a:pt x="1172812" y="6848062"/>
                </a:lnTo>
                <a:lnTo>
                  <a:pt x="0" y="6852221"/>
                </a:lnTo>
                <a:close/>
              </a:path>
            </a:pathLst>
          </a:custGeom>
          <a:effectLst/>
        </p:spPr>
      </p:pic>
      <p:sp>
        <p:nvSpPr>
          <p:cNvPr id="607" name="Freeform: Shape 606">
            <a:extLst>
              <a:ext uri="{FF2B5EF4-FFF2-40B4-BE49-F238E27FC236}">
                <a16:creationId xmlns:a16="http://schemas.microsoft.com/office/drawing/2014/main" id="{7E36A753-2932-EB25-46EA-7DE330D010CE}"/>
              </a:ext>
            </a:extLst>
          </p:cNvPr>
          <p:cNvSpPr/>
          <p:nvPr/>
        </p:nvSpPr>
        <p:spPr>
          <a:xfrm flipH="1">
            <a:off x="-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0" name="Rectangle 609">
            <a:extLst>
              <a:ext uri="{FF2B5EF4-FFF2-40B4-BE49-F238E27FC236}">
                <a16:creationId xmlns:a16="http://schemas.microsoft.com/office/drawing/2014/main" id="{2390FF81-C7B3-DFE3-DD52-50DBCBDC4D32}"/>
              </a:ext>
            </a:extLst>
          </p:cNvPr>
          <p:cNvSpPr/>
          <p:nvPr/>
        </p:nvSpPr>
        <p:spPr>
          <a:xfrm>
            <a:off x="515938" y="659011"/>
            <a:ext cx="4443771" cy="2769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Most</a:t>
            </a:r>
          </a:p>
          <a:p>
            <a:r>
              <a:rPr lang="en-US" sz="6000" b="1" dirty="0">
                <a:ln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Visited Place</a:t>
            </a:r>
          </a:p>
        </p:txBody>
      </p:sp>
      <p:graphicFrame>
        <p:nvGraphicFramePr>
          <p:cNvPr id="613" name="Chart 612">
            <a:extLst>
              <a:ext uri="{FF2B5EF4-FFF2-40B4-BE49-F238E27FC236}">
                <a16:creationId xmlns:a16="http://schemas.microsoft.com/office/drawing/2014/main" id="{B0B83F1D-D4EB-4261-5215-28B66FE1A3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6005093"/>
              </p:ext>
            </p:extLst>
          </p:nvPr>
        </p:nvGraphicFramePr>
        <p:xfrm>
          <a:off x="5580741" y="1689651"/>
          <a:ext cx="6095320" cy="4611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15" name="Straight Connector 614">
            <a:extLst>
              <a:ext uri="{FF2B5EF4-FFF2-40B4-BE49-F238E27FC236}">
                <a16:creationId xmlns:a16="http://schemas.microsoft.com/office/drawing/2014/main" id="{61B257C5-F243-AF61-AAA0-158E47AE7B2C}"/>
              </a:ext>
            </a:extLst>
          </p:cNvPr>
          <p:cNvCxnSpPr>
            <a:cxnSpLocks/>
          </p:cNvCxnSpPr>
          <p:nvPr/>
        </p:nvCxnSpPr>
        <p:spPr>
          <a:xfrm>
            <a:off x="14098" y="3602323"/>
            <a:ext cx="3703137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" name="Rectangle 618">
            <a:extLst>
              <a:ext uri="{FF2B5EF4-FFF2-40B4-BE49-F238E27FC236}">
                <a16:creationId xmlns:a16="http://schemas.microsoft.com/office/drawing/2014/main" id="{DE2F572B-F79B-14D7-89D5-42F34AA4F51B}"/>
              </a:ext>
            </a:extLst>
          </p:cNvPr>
          <p:cNvSpPr/>
          <p:nvPr/>
        </p:nvSpPr>
        <p:spPr>
          <a:xfrm>
            <a:off x="7027753" y="1321905"/>
            <a:ext cx="3201297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Most Visited Place per </a:t>
            </a:r>
            <a:r>
              <a:rPr lang="en-US" sz="1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Continent</a:t>
            </a:r>
            <a:endParaRPr lang="en-US" sz="16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59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359</Words>
  <Application>Microsoft Office PowerPoint</Application>
  <PresentationFormat>Widescreen</PresentationFormat>
  <Paragraphs>43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Open Sans</vt:lpstr>
      <vt:lpstr>Open Sans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 23</dc:creator>
  <cp:lastModifiedBy>itec</cp:lastModifiedBy>
  <cp:revision>74</cp:revision>
  <dcterms:created xsi:type="dcterms:W3CDTF">2022-07-15T03:15:17Z</dcterms:created>
  <dcterms:modified xsi:type="dcterms:W3CDTF">2024-10-14T08:43:36Z</dcterms:modified>
</cp:coreProperties>
</file>

<file path=docProps/thumbnail.jpeg>
</file>